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2"/>
  </p:notesMasterIdLst>
  <p:handoutMasterIdLst>
    <p:handoutMasterId r:id="rId23"/>
  </p:handoutMasterIdLst>
  <p:sldIdLst>
    <p:sldId id="256" r:id="rId2"/>
    <p:sldId id="257" r:id="rId3"/>
    <p:sldId id="258" r:id="rId4"/>
    <p:sldId id="264" r:id="rId5"/>
    <p:sldId id="268" r:id="rId6"/>
    <p:sldId id="275" r:id="rId7"/>
    <p:sldId id="274" r:id="rId8"/>
    <p:sldId id="277" r:id="rId9"/>
    <p:sldId id="276" r:id="rId10"/>
    <p:sldId id="269" r:id="rId11"/>
    <p:sldId id="270" r:id="rId12"/>
    <p:sldId id="271" r:id="rId13"/>
    <p:sldId id="272" r:id="rId14"/>
    <p:sldId id="273" r:id="rId15"/>
    <p:sldId id="278" r:id="rId16"/>
    <p:sldId id="279" r:id="rId17"/>
    <p:sldId id="261" r:id="rId18"/>
    <p:sldId id="266" r:id="rId19"/>
    <p:sldId id="265" r:id="rId20"/>
    <p:sldId id="26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425" autoAdjust="0"/>
  </p:normalViewPr>
  <p:slideViewPr>
    <p:cSldViewPr snapToGrid="0" snapToObjects="1">
      <p:cViewPr>
        <p:scale>
          <a:sx n="103" d="100"/>
          <a:sy n="103" d="100"/>
        </p:scale>
        <p:origin x="-1256"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69" d="100"/>
          <a:sy n="69" d="100"/>
        </p:scale>
        <p:origin x="-3568" y="-10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F83ECF9-50C8-9F4D-9BE3-04DAE368F28F}" type="datetimeFigureOut">
              <a:rPr lang="en-US" smtClean="0"/>
              <a:t>10/20/11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1183A90-8458-1046-A673-A94ED8C30792}" type="slidenum">
              <a:rPr lang="en-US" smtClean="0"/>
              <a:t>‹#›</a:t>
            </a:fld>
            <a:endParaRPr lang="en-US"/>
          </a:p>
        </p:txBody>
      </p:sp>
    </p:spTree>
    <p:extLst>
      <p:ext uri="{BB962C8B-B14F-4D97-AF65-F5344CB8AC3E}">
        <p14:creationId xmlns:p14="http://schemas.microsoft.com/office/powerpoint/2010/main" val="11612062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A07E357-BBC6-8C43-980B-FD58B51365AC}" type="datetimeFigureOut">
              <a:rPr lang="en-US" smtClean="0"/>
              <a:t>10/20/11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67A59D-34F0-654D-8C1A-57DBBA534848}" type="slidenum">
              <a:rPr lang="en-US" smtClean="0"/>
              <a:t>‹#›</a:t>
            </a:fld>
            <a:endParaRPr lang="en-US"/>
          </a:p>
        </p:txBody>
      </p:sp>
    </p:spTree>
    <p:extLst>
      <p:ext uri="{BB962C8B-B14F-4D97-AF65-F5344CB8AC3E}">
        <p14:creationId xmlns:p14="http://schemas.microsoft.com/office/powerpoint/2010/main" val="51104721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467A59D-34F0-654D-8C1A-57DBBA534848}" type="slidenum">
              <a:rPr lang="en-US" smtClean="0"/>
              <a:t>1</a:t>
            </a:fld>
            <a:endParaRPr lang="en-US"/>
          </a:p>
        </p:txBody>
      </p:sp>
    </p:spTree>
    <p:extLst>
      <p:ext uri="{BB962C8B-B14F-4D97-AF65-F5344CB8AC3E}">
        <p14:creationId xmlns:p14="http://schemas.microsoft.com/office/powerpoint/2010/main" val="30177363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67A59D-34F0-654D-8C1A-57DBBA534848}" type="slidenum">
              <a:rPr lang="en-US" smtClean="0"/>
              <a:t>10</a:t>
            </a:fld>
            <a:endParaRPr lang="en-US"/>
          </a:p>
        </p:txBody>
      </p:sp>
    </p:spTree>
    <p:extLst>
      <p:ext uri="{BB962C8B-B14F-4D97-AF65-F5344CB8AC3E}">
        <p14:creationId xmlns:p14="http://schemas.microsoft.com/office/powerpoint/2010/main" val="16755512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67A59D-34F0-654D-8C1A-57DBBA534848}" type="slidenum">
              <a:rPr lang="en-US" smtClean="0"/>
              <a:t>11</a:t>
            </a:fld>
            <a:endParaRPr lang="en-US"/>
          </a:p>
        </p:txBody>
      </p:sp>
    </p:spTree>
    <p:extLst>
      <p:ext uri="{BB962C8B-B14F-4D97-AF65-F5344CB8AC3E}">
        <p14:creationId xmlns:p14="http://schemas.microsoft.com/office/powerpoint/2010/main" val="11887615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67A59D-34F0-654D-8C1A-57DBBA534848}" type="slidenum">
              <a:rPr lang="en-US" smtClean="0"/>
              <a:t>12</a:t>
            </a:fld>
            <a:endParaRPr lang="en-US"/>
          </a:p>
        </p:txBody>
      </p:sp>
    </p:spTree>
    <p:extLst>
      <p:ext uri="{BB962C8B-B14F-4D97-AF65-F5344CB8AC3E}">
        <p14:creationId xmlns:p14="http://schemas.microsoft.com/office/powerpoint/2010/main" val="215298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67A59D-34F0-654D-8C1A-57DBBA534848}" type="slidenum">
              <a:rPr lang="en-US" smtClean="0"/>
              <a:t>13</a:t>
            </a:fld>
            <a:endParaRPr lang="en-US"/>
          </a:p>
        </p:txBody>
      </p:sp>
    </p:spTree>
    <p:extLst>
      <p:ext uri="{BB962C8B-B14F-4D97-AF65-F5344CB8AC3E}">
        <p14:creationId xmlns:p14="http://schemas.microsoft.com/office/powerpoint/2010/main" val="23370682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67A59D-34F0-654D-8C1A-57DBBA534848}" type="slidenum">
              <a:rPr lang="en-US" smtClean="0"/>
              <a:t>14</a:t>
            </a:fld>
            <a:endParaRPr lang="en-US"/>
          </a:p>
        </p:txBody>
      </p:sp>
    </p:spTree>
    <p:extLst>
      <p:ext uri="{BB962C8B-B14F-4D97-AF65-F5344CB8AC3E}">
        <p14:creationId xmlns:p14="http://schemas.microsoft.com/office/powerpoint/2010/main" val="25273447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67A59D-34F0-654D-8C1A-57DBBA534848}" type="slidenum">
              <a:rPr lang="en-US" smtClean="0"/>
              <a:t>15</a:t>
            </a:fld>
            <a:endParaRPr lang="en-US"/>
          </a:p>
        </p:txBody>
      </p:sp>
    </p:spTree>
    <p:extLst>
      <p:ext uri="{BB962C8B-B14F-4D97-AF65-F5344CB8AC3E}">
        <p14:creationId xmlns:p14="http://schemas.microsoft.com/office/powerpoint/2010/main" val="25273447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67A59D-34F0-654D-8C1A-57DBBA534848}" type="slidenum">
              <a:rPr lang="en-US" smtClean="0"/>
              <a:t>16</a:t>
            </a:fld>
            <a:endParaRPr lang="en-US"/>
          </a:p>
        </p:txBody>
      </p:sp>
    </p:spTree>
    <p:extLst>
      <p:ext uri="{BB962C8B-B14F-4D97-AF65-F5344CB8AC3E}">
        <p14:creationId xmlns:p14="http://schemas.microsoft.com/office/powerpoint/2010/main" val="25273447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67A59D-34F0-654D-8C1A-57DBBA534848}" type="slidenum">
              <a:rPr lang="en-US" smtClean="0"/>
              <a:t>17</a:t>
            </a:fld>
            <a:endParaRPr lang="en-US"/>
          </a:p>
        </p:txBody>
      </p:sp>
    </p:spTree>
    <p:extLst>
      <p:ext uri="{BB962C8B-B14F-4D97-AF65-F5344CB8AC3E}">
        <p14:creationId xmlns:p14="http://schemas.microsoft.com/office/powerpoint/2010/main" val="723236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67A59D-34F0-654D-8C1A-57DBBA534848}" type="slidenum">
              <a:rPr lang="en-US" smtClean="0"/>
              <a:t>18</a:t>
            </a:fld>
            <a:endParaRPr lang="en-US"/>
          </a:p>
        </p:txBody>
      </p:sp>
    </p:spTree>
    <p:extLst>
      <p:ext uri="{BB962C8B-B14F-4D97-AF65-F5344CB8AC3E}">
        <p14:creationId xmlns:p14="http://schemas.microsoft.com/office/powerpoint/2010/main" val="41902246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67A59D-34F0-654D-8C1A-57DBBA534848}" type="slidenum">
              <a:rPr lang="en-US" smtClean="0"/>
              <a:t>19</a:t>
            </a:fld>
            <a:endParaRPr lang="en-US"/>
          </a:p>
        </p:txBody>
      </p:sp>
    </p:spTree>
    <p:extLst>
      <p:ext uri="{BB962C8B-B14F-4D97-AF65-F5344CB8AC3E}">
        <p14:creationId xmlns:p14="http://schemas.microsoft.com/office/powerpoint/2010/main" val="2621918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67A59D-34F0-654D-8C1A-57DBBA534848}" type="slidenum">
              <a:rPr lang="en-US" smtClean="0"/>
              <a:t>2</a:t>
            </a:fld>
            <a:endParaRPr lang="en-US"/>
          </a:p>
        </p:txBody>
      </p:sp>
    </p:spTree>
    <p:extLst>
      <p:ext uri="{BB962C8B-B14F-4D97-AF65-F5344CB8AC3E}">
        <p14:creationId xmlns:p14="http://schemas.microsoft.com/office/powerpoint/2010/main" val="36350683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67A59D-34F0-654D-8C1A-57DBBA534848}" type="slidenum">
              <a:rPr lang="en-US" smtClean="0"/>
              <a:t>20</a:t>
            </a:fld>
            <a:endParaRPr lang="en-US"/>
          </a:p>
        </p:txBody>
      </p:sp>
    </p:spTree>
    <p:extLst>
      <p:ext uri="{BB962C8B-B14F-4D97-AF65-F5344CB8AC3E}">
        <p14:creationId xmlns:p14="http://schemas.microsoft.com/office/powerpoint/2010/main" val="2909283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67A59D-34F0-654D-8C1A-57DBBA534848}" type="slidenum">
              <a:rPr lang="en-US" smtClean="0"/>
              <a:t>3</a:t>
            </a:fld>
            <a:endParaRPr lang="en-US"/>
          </a:p>
        </p:txBody>
      </p:sp>
    </p:spTree>
    <p:extLst>
      <p:ext uri="{BB962C8B-B14F-4D97-AF65-F5344CB8AC3E}">
        <p14:creationId xmlns:p14="http://schemas.microsoft.com/office/powerpoint/2010/main" val="446017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67A59D-34F0-654D-8C1A-57DBBA534848}" type="slidenum">
              <a:rPr lang="en-US" smtClean="0"/>
              <a:t>4</a:t>
            </a:fld>
            <a:endParaRPr lang="en-US"/>
          </a:p>
        </p:txBody>
      </p:sp>
    </p:spTree>
    <p:extLst>
      <p:ext uri="{BB962C8B-B14F-4D97-AF65-F5344CB8AC3E}">
        <p14:creationId xmlns:p14="http://schemas.microsoft.com/office/powerpoint/2010/main" val="4018291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67A59D-34F0-654D-8C1A-57DBBA534848}" type="slidenum">
              <a:rPr lang="en-US" smtClean="0"/>
              <a:t>5</a:t>
            </a:fld>
            <a:endParaRPr lang="en-US"/>
          </a:p>
        </p:txBody>
      </p:sp>
    </p:spTree>
    <p:extLst>
      <p:ext uri="{BB962C8B-B14F-4D97-AF65-F5344CB8AC3E}">
        <p14:creationId xmlns:p14="http://schemas.microsoft.com/office/powerpoint/2010/main" val="2963285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67A59D-34F0-654D-8C1A-57DBBA534848}" type="slidenum">
              <a:rPr lang="en-US" smtClean="0"/>
              <a:t>6</a:t>
            </a:fld>
            <a:endParaRPr lang="en-US"/>
          </a:p>
        </p:txBody>
      </p:sp>
    </p:spTree>
    <p:extLst>
      <p:ext uri="{BB962C8B-B14F-4D97-AF65-F5344CB8AC3E}">
        <p14:creationId xmlns:p14="http://schemas.microsoft.com/office/powerpoint/2010/main" val="2963285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67A59D-34F0-654D-8C1A-57DBBA534848}" type="slidenum">
              <a:rPr lang="en-US" smtClean="0"/>
              <a:t>7</a:t>
            </a:fld>
            <a:endParaRPr lang="en-US"/>
          </a:p>
        </p:txBody>
      </p:sp>
    </p:spTree>
    <p:extLst>
      <p:ext uri="{BB962C8B-B14F-4D97-AF65-F5344CB8AC3E}">
        <p14:creationId xmlns:p14="http://schemas.microsoft.com/office/powerpoint/2010/main" val="29632854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67A59D-34F0-654D-8C1A-57DBBA534848}" type="slidenum">
              <a:rPr lang="en-US" smtClean="0"/>
              <a:t>8</a:t>
            </a:fld>
            <a:endParaRPr lang="en-US"/>
          </a:p>
        </p:txBody>
      </p:sp>
    </p:spTree>
    <p:extLst>
      <p:ext uri="{BB962C8B-B14F-4D97-AF65-F5344CB8AC3E}">
        <p14:creationId xmlns:p14="http://schemas.microsoft.com/office/powerpoint/2010/main" val="29632854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467A59D-34F0-654D-8C1A-57DBBA534848}" type="slidenum">
              <a:rPr lang="en-US" smtClean="0"/>
              <a:t>9</a:t>
            </a:fld>
            <a:endParaRPr lang="en-US"/>
          </a:p>
        </p:txBody>
      </p:sp>
    </p:spTree>
    <p:extLst>
      <p:ext uri="{BB962C8B-B14F-4D97-AF65-F5344CB8AC3E}">
        <p14:creationId xmlns:p14="http://schemas.microsoft.com/office/powerpoint/2010/main" val="2963285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x-none"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x-none" smtClean="0"/>
              <a:t>Click to edit Master subtitle style</a:t>
            </a:r>
            <a:endParaRPr kumimoji="0" lang="en-US"/>
          </a:p>
        </p:txBody>
      </p:sp>
      <p:sp>
        <p:nvSpPr>
          <p:cNvPr id="30" name="Date Placeholder 29"/>
          <p:cNvSpPr>
            <a:spLocks noGrp="1"/>
          </p:cNvSpPr>
          <p:nvPr>
            <p:ph type="dt" sz="half" idx="10"/>
          </p:nvPr>
        </p:nvSpPr>
        <p:spPr/>
        <p:txBody>
          <a:bodyPr/>
          <a:lstStyle/>
          <a:p>
            <a:pPr eaLnBrk="1" latinLnBrk="0" hangingPunct="1"/>
            <a:fld id="{A8F76335-DB8C-1A49-89C2-ABB1C21C3087}" type="datetime1">
              <a:rPr lang="en-US" smtClean="0"/>
              <a:t>10/20/11</a:t>
            </a:fld>
            <a:endParaRPr lang="en-US"/>
          </a:p>
        </p:txBody>
      </p:sp>
      <p:sp>
        <p:nvSpPr>
          <p:cNvPr id="19" name="Footer Placeholder 18"/>
          <p:cNvSpPr>
            <a:spLocks noGrp="1"/>
          </p:cNvSpPr>
          <p:nvPr>
            <p:ph type="ftr" sz="quarter" idx="11"/>
          </p:nvPr>
        </p:nvSpPr>
        <p:spPr>
          <a:xfrm>
            <a:off x="3124200" y="6422064"/>
            <a:ext cx="2895600" cy="365125"/>
          </a:xfrm>
          <a:prstGeom prst="rect">
            <a:avLst/>
          </a:prstGeom>
        </p:spPr>
        <p:txBody>
          <a:bodyPr/>
          <a:lstStyle/>
          <a:p>
            <a:endParaRPr kumimoji="0" lang="en-US"/>
          </a:p>
        </p:txBody>
      </p:sp>
      <p:sp>
        <p:nvSpPr>
          <p:cNvPr id="27" name="Slide Number Placeholder 2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x-none"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x-none" smtClean="0"/>
              <a:t>Click to edit Master text styles</a:t>
            </a:r>
          </a:p>
          <a:p>
            <a:pPr lvl="1" eaLnBrk="1" latinLnBrk="0" hangingPunct="1"/>
            <a:r>
              <a:rPr lang="x-none" smtClean="0"/>
              <a:t>Second level</a:t>
            </a:r>
          </a:p>
          <a:p>
            <a:pPr lvl="2" eaLnBrk="1" latinLnBrk="0" hangingPunct="1"/>
            <a:r>
              <a:rPr lang="x-none" smtClean="0"/>
              <a:t>Third level</a:t>
            </a:r>
          </a:p>
          <a:p>
            <a:pPr lvl="3" eaLnBrk="1" latinLnBrk="0" hangingPunct="1"/>
            <a:r>
              <a:rPr lang="x-none" smtClean="0"/>
              <a:t>Fourth level</a:t>
            </a:r>
          </a:p>
          <a:p>
            <a:pPr lvl="4" eaLnBrk="1" latinLnBrk="0" hangingPunct="1"/>
            <a:r>
              <a:rPr lang="x-none"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22301393-3538-0045-B587-4A66C6ED21F2}" type="datetime1">
              <a:rPr lang="en-US" smtClean="0"/>
              <a:t>10/20/11</a:t>
            </a:fld>
            <a:endParaRPr lang="en-US" dirty="0"/>
          </a:p>
        </p:txBody>
      </p:sp>
      <p:sp>
        <p:nvSpPr>
          <p:cNvPr id="5" name="Footer Placeholder 4"/>
          <p:cNvSpPr>
            <a:spLocks noGrp="1"/>
          </p:cNvSpPr>
          <p:nvPr>
            <p:ph type="ftr" sz="quarter" idx="11"/>
          </p:nvPr>
        </p:nvSpPr>
        <p:spPr>
          <a:xfrm>
            <a:off x="3124200" y="6422064"/>
            <a:ext cx="2895600" cy="365125"/>
          </a:xfrm>
          <a:prstGeom prst="rect">
            <a:avLst/>
          </a:prstGeom>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x-none"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x-none" smtClean="0"/>
              <a:t>Click to edit Master text styles</a:t>
            </a:r>
          </a:p>
          <a:p>
            <a:pPr lvl="1" eaLnBrk="1" latinLnBrk="0" hangingPunct="1"/>
            <a:r>
              <a:rPr lang="x-none" smtClean="0"/>
              <a:t>Second level</a:t>
            </a:r>
          </a:p>
          <a:p>
            <a:pPr lvl="2" eaLnBrk="1" latinLnBrk="0" hangingPunct="1"/>
            <a:r>
              <a:rPr lang="x-none" smtClean="0"/>
              <a:t>Third level</a:t>
            </a:r>
          </a:p>
          <a:p>
            <a:pPr lvl="3" eaLnBrk="1" latinLnBrk="0" hangingPunct="1"/>
            <a:r>
              <a:rPr lang="x-none" smtClean="0"/>
              <a:t>Fourth level</a:t>
            </a:r>
          </a:p>
          <a:p>
            <a:pPr lvl="4" eaLnBrk="1" latinLnBrk="0" hangingPunct="1"/>
            <a:r>
              <a:rPr lang="x-none"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0E135233-260D-784F-8601-502E566F5766}" type="datetime1">
              <a:rPr lang="en-US" smtClean="0"/>
              <a:t>10/20/11</a:t>
            </a:fld>
            <a:endParaRPr lang="en-US"/>
          </a:p>
        </p:txBody>
      </p:sp>
      <p:sp>
        <p:nvSpPr>
          <p:cNvPr id="5" name="Footer Placeholder 4"/>
          <p:cNvSpPr>
            <a:spLocks noGrp="1"/>
          </p:cNvSpPr>
          <p:nvPr>
            <p:ph type="ftr" sz="quarter" idx="11"/>
          </p:nvPr>
        </p:nvSpPr>
        <p:spPr>
          <a:xfrm>
            <a:off x="3124200" y="6422064"/>
            <a:ext cx="2895600" cy="365125"/>
          </a:xfrm>
          <a:prstGeom prst="rect">
            <a:avLst/>
          </a:prstGeom>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x-none"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x-none" smtClean="0"/>
              <a:t>Click to edit Master text styles</a:t>
            </a:r>
          </a:p>
          <a:p>
            <a:pPr lvl="1" eaLnBrk="1" latinLnBrk="0" hangingPunct="1"/>
            <a:r>
              <a:rPr lang="x-none" smtClean="0"/>
              <a:t>Second level</a:t>
            </a:r>
          </a:p>
          <a:p>
            <a:pPr lvl="2" eaLnBrk="1" latinLnBrk="0" hangingPunct="1"/>
            <a:r>
              <a:rPr lang="x-none" smtClean="0"/>
              <a:t>Third level</a:t>
            </a:r>
          </a:p>
          <a:p>
            <a:pPr lvl="3" eaLnBrk="1" latinLnBrk="0" hangingPunct="1"/>
            <a:r>
              <a:rPr lang="x-none" smtClean="0"/>
              <a:t>Fourth level</a:t>
            </a:r>
          </a:p>
          <a:p>
            <a:pPr lvl="4" eaLnBrk="1" latinLnBrk="0" hangingPunct="1"/>
            <a:r>
              <a:rPr lang="x-none" smtClean="0"/>
              <a:t>Fifth level</a:t>
            </a:r>
            <a:endParaRPr kumimoji="0" lang="en-US"/>
          </a:p>
        </p:txBody>
      </p:sp>
      <p:sp>
        <p:nvSpPr>
          <p:cNvPr id="4" name="Date Placeholder 3"/>
          <p:cNvSpPr>
            <a:spLocks noGrp="1"/>
          </p:cNvSpPr>
          <p:nvPr>
            <p:ph type="dt" sz="half" idx="10"/>
          </p:nvPr>
        </p:nvSpPr>
        <p:spPr>
          <a:xfrm>
            <a:off x="457200" y="6422064"/>
            <a:ext cx="1130237" cy="365125"/>
          </a:xfrm>
        </p:spPr>
        <p:txBody>
          <a:bodyPr/>
          <a:lstStyle/>
          <a:p>
            <a:pPr eaLnBrk="1" latinLnBrk="0" hangingPunct="1"/>
            <a:fld id="{D1B9560B-8A5A-1149-9FF3-BD3E148962AD}" type="datetime1">
              <a:rPr lang="en-US" smtClean="0"/>
              <a:t>10/20/11</a:t>
            </a:fld>
            <a:endParaRPr lang="en-US"/>
          </a:p>
        </p:txBody>
      </p:sp>
      <p:sp>
        <p:nvSpPr>
          <p:cNvPr id="5" name="Footer Placeholder 4"/>
          <p:cNvSpPr>
            <a:spLocks noGrp="1"/>
          </p:cNvSpPr>
          <p:nvPr>
            <p:ph type="ftr" sz="quarter" idx="11"/>
          </p:nvPr>
        </p:nvSpPr>
        <p:spPr>
          <a:xfrm>
            <a:off x="1818337" y="6422064"/>
            <a:ext cx="6106463" cy="365125"/>
          </a:xfrm>
          <a:prstGeom prst="rect">
            <a:avLst/>
          </a:prstGeom>
        </p:spPr>
        <p:txBody>
          <a:bodyPr/>
          <a:lstStyle>
            <a:lvl1pPr>
              <a:defRPr sz="1400"/>
            </a:lvl1pPr>
          </a:lstStyle>
          <a:p>
            <a:endParaRPr lang="en-US" dirty="0"/>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x-none"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x-none" smtClean="0"/>
              <a:t>Click to edit Master text styles</a:t>
            </a:r>
          </a:p>
        </p:txBody>
      </p:sp>
      <p:sp>
        <p:nvSpPr>
          <p:cNvPr id="4" name="Date Placeholder 3"/>
          <p:cNvSpPr>
            <a:spLocks noGrp="1"/>
          </p:cNvSpPr>
          <p:nvPr>
            <p:ph type="dt" sz="half" idx="10"/>
          </p:nvPr>
        </p:nvSpPr>
        <p:spPr/>
        <p:txBody>
          <a:bodyPr/>
          <a:lstStyle/>
          <a:p>
            <a:pPr eaLnBrk="1" latinLnBrk="0" hangingPunct="1"/>
            <a:fld id="{2F389F02-C658-164F-B72C-447498D9605D}" type="datetime1">
              <a:rPr lang="en-US" smtClean="0"/>
              <a:t>10/20/11</a:t>
            </a:fld>
            <a:endParaRPr lang="en-US"/>
          </a:p>
        </p:txBody>
      </p:sp>
      <p:sp>
        <p:nvSpPr>
          <p:cNvPr id="5" name="Footer Placeholder 4"/>
          <p:cNvSpPr>
            <a:spLocks noGrp="1"/>
          </p:cNvSpPr>
          <p:nvPr>
            <p:ph type="ftr" sz="quarter" idx="11"/>
          </p:nvPr>
        </p:nvSpPr>
        <p:spPr>
          <a:xfrm>
            <a:off x="3124200" y="6422064"/>
            <a:ext cx="2895600" cy="365125"/>
          </a:xfrm>
          <a:prstGeom prst="rect">
            <a:avLst/>
          </a:prstGeom>
        </p:spPr>
        <p:txBody>
          <a:bodyPr/>
          <a:lstStyle/>
          <a:p>
            <a:endParaRPr kumimoji="0"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x-none"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x-none" smtClean="0"/>
              <a:t>Click to edit Master text styles</a:t>
            </a:r>
          </a:p>
          <a:p>
            <a:pPr lvl="1" eaLnBrk="1" latinLnBrk="0" hangingPunct="1"/>
            <a:r>
              <a:rPr lang="x-none" smtClean="0"/>
              <a:t>Second level</a:t>
            </a:r>
          </a:p>
          <a:p>
            <a:pPr lvl="2" eaLnBrk="1" latinLnBrk="0" hangingPunct="1"/>
            <a:r>
              <a:rPr lang="x-none" smtClean="0"/>
              <a:t>Third level</a:t>
            </a:r>
          </a:p>
          <a:p>
            <a:pPr lvl="3" eaLnBrk="1" latinLnBrk="0" hangingPunct="1"/>
            <a:r>
              <a:rPr lang="x-none" smtClean="0"/>
              <a:t>Fourth level</a:t>
            </a:r>
          </a:p>
          <a:p>
            <a:pPr lvl="4" eaLnBrk="1" latinLnBrk="0" hangingPunct="1"/>
            <a:r>
              <a:rPr lang="x-none"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x-none" smtClean="0"/>
              <a:t>Click to edit Master text styles</a:t>
            </a:r>
          </a:p>
          <a:p>
            <a:pPr lvl="1" eaLnBrk="1" latinLnBrk="0" hangingPunct="1"/>
            <a:r>
              <a:rPr lang="x-none" smtClean="0"/>
              <a:t>Second level</a:t>
            </a:r>
          </a:p>
          <a:p>
            <a:pPr lvl="2" eaLnBrk="1" latinLnBrk="0" hangingPunct="1"/>
            <a:r>
              <a:rPr lang="x-none" smtClean="0"/>
              <a:t>Third level</a:t>
            </a:r>
          </a:p>
          <a:p>
            <a:pPr lvl="3" eaLnBrk="1" latinLnBrk="0" hangingPunct="1"/>
            <a:r>
              <a:rPr lang="x-none" smtClean="0"/>
              <a:t>Fourth level</a:t>
            </a:r>
          </a:p>
          <a:p>
            <a:pPr lvl="4" eaLnBrk="1" latinLnBrk="0" hangingPunct="1"/>
            <a:r>
              <a:rPr lang="x-none"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C4F3B77C-9BE8-6B42-B1DB-19FD63A755A5}" type="datetime1">
              <a:rPr lang="en-US" smtClean="0"/>
              <a:t>10/20/11</a:t>
            </a:fld>
            <a:endParaRPr lang="en-US"/>
          </a:p>
        </p:txBody>
      </p:sp>
      <p:sp>
        <p:nvSpPr>
          <p:cNvPr id="6" name="Footer Placeholder 5"/>
          <p:cNvSpPr>
            <a:spLocks noGrp="1"/>
          </p:cNvSpPr>
          <p:nvPr>
            <p:ph type="ftr" sz="quarter" idx="11"/>
          </p:nvPr>
        </p:nvSpPr>
        <p:spPr>
          <a:xfrm>
            <a:off x="3124200" y="6422064"/>
            <a:ext cx="2895600" cy="365125"/>
          </a:xfrm>
          <a:prstGeom prst="rect">
            <a:avLst/>
          </a:prstGeom>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x-none"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x-none"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x-none"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x-none" smtClean="0"/>
              <a:t>Click to edit Master text styles</a:t>
            </a:r>
          </a:p>
          <a:p>
            <a:pPr lvl="1" eaLnBrk="1" latinLnBrk="0" hangingPunct="1"/>
            <a:r>
              <a:rPr lang="x-none" smtClean="0"/>
              <a:t>Second level</a:t>
            </a:r>
          </a:p>
          <a:p>
            <a:pPr lvl="2" eaLnBrk="1" latinLnBrk="0" hangingPunct="1"/>
            <a:r>
              <a:rPr lang="x-none" smtClean="0"/>
              <a:t>Third level</a:t>
            </a:r>
          </a:p>
          <a:p>
            <a:pPr lvl="3" eaLnBrk="1" latinLnBrk="0" hangingPunct="1"/>
            <a:r>
              <a:rPr lang="x-none" smtClean="0"/>
              <a:t>Fourth level</a:t>
            </a:r>
          </a:p>
          <a:p>
            <a:pPr lvl="4" eaLnBrk="1" latinLnBrk="0" hangingPunct="1"/>
            <a:r>
              <a:rPr lang="x-none"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x-none" smtClean="0"/>
              <a:t>Click to edit Master text styles</a:t>
            </a:r>
          </a:p>
          <a:p>
            <a:pPr lvl="1" eaLnBrk="1" latinLnBrk="0" hangingPunct="1"/>
            <a:r>
              <a:rPr lang="x-none" smtClean="0"/>
              <a:t>Second level</a:t>
            </a:r>
          </a:p>
          <a:p>
            <a:pPr lvl="2" eaLnBrk="1" latinLnBrk="0" hangingPunct="1"/>
            <a:r>
              <a:rPr lang="x-none" smtClean="0"/>
              <a:t>Third level</a:t>
            </a:r>
          </a:p>
          <a:p>
            <a:pPr lvl="3" eaLnBrk="1" latinLnBrk="0" hangingPunct="1"/>
            <a:r>
              <a:rPr lang="x-none" smtClean="0"/>
              <a:t>Fourth level</a:t>
            </a:r>
          </a:p>
          <a:p>
            <a:pPr lvl="4" eaLnBrk="1" latinLnBrk="0" hangingPunct="1"/>
            <a:r>
              <a:rPr lang="x-none" smtClean="0"/>
              <a:t>Fifth level</a:t>
            </a:r>
            <a:endParaRPr kumimoji="0" lang="en-US"/>
          </a:p>
        </p:txBody>
      </p:sp>
      <p:sp>
        <p:nvSpPr>
          <p:cNvPr id="7" name="Date Placeholder 6"/>
          <p:cNvSpPr>
            <a:spLocks noGrp="1"/>
          </p:cNvSpPr>
          <p:nvPr>
            <p:ph type="dt" sz="half" idx="10"/>
          </p:nvPr>
        </p:nvSpPr>
        <p:spPr/>
        <p:txBody>
          <a:bodyPr/>
          <a:lstStyle/>
          <a:p>
            <a:pPr eaLnBrk="1" latinLnBrk="0" hangingPunct="1"/>
            <a:fld id="{7F2FDA8F-113B-BF45-BB80-7E52E5134DE0}" type="datetime1">
              <a:rPr lang="en-US" smtClean="0"/>
              <a:t>10/20/11</a:t>
            </a:fld>
            <a:endParaRPr lang="en-US"/>
          </a:p>
        </p:txBody>
      </p:sp>
      <p:sp>
        <p:nvSpPr>
          <p:cNvPr id="8" name="Footer Placeholder 7"/>
          <p:cNvSpPr>
            <a:spLocks noGrp="1"/>
          </p:cNvSpPr>
          <p:nvPr>
            <p:ph type="ftr" sz="quarter" idx="11"/>
          </p:nvPr>
        </p:nvSpPr>
        <p:spPr>
          <a:xfrm>
            <a:off x="3124200" y="6422064"/>
            <a:ext cx="2895600" cy="365125"/>
          </a:xfrm>
          <a:prstGeom prst="rect">
            <a:avLst/>
          </a:prstGeom>
        </p:spPr>
        <p:txBody>
          <a:bodyPr/>
          <a:lstStyle/>
          <a:p>
            <a:endParaRPr kumimoji="0" lang="en-US"/>
          </a:p>
        </p:txBody>
      </p:sp>
      <p:sp>
        <p:nvSpPr>
          <p:cNvPr id="9" name="Slide Number Placeholder 8"/>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x-none" smtClean="0"/>
              <a:t>Click to edit Master title style</a:t>
            </a:r>
            <a:endParaRPr kumimoji="0" lang="en-US"/>
          </a:p>
        </p:txBody>
      </p:sp>
      <p:sp>
        <p:nvSpPr>
          <p:cNvPr id="7" name="Date Placeholder 6"/>
          <p:cNvSpPr>
            <a:spLocks noGrp="1"/>
          </p:cNvSpPr>
          <p:nvPr>
            <p:ph type="dt" sz="half" idx="10"/>
          </p:nvPr>
        </p:nvSpPr>
        <p:spPr/>
        <p:txBody>
          <a:bodyPr/>
          <a:lstStyle/>
          <a:p>
            <a:pPr eaLnBrk="1" latinLnBrk="0" hangingPunct="1"/>
            <a:fld id="{AECEA88E-3759-2045-833A-B19320CA2F79}" type="datetime1">
              <a:rPr lang="en-US" smtClean="0"/>
              <a:t>10/20/11</a:t>
            </a:fld>
            <a:endParaRPr lang="en-US"/>
          </a:p>
        </p:txBody>
      </p:sp>
      <p:sp>
        <p:nvSpPr>
          <p:cNvPr id="8" name="Slide Number Placeholder 7"/>
          <p:cNvSpPr>
            <a:spLocks noGrp="1"/>
          </p:cNvSpPr>
          <p:nvPr>
            <p:ph type="sldNum" sz="quarter" idx="11"/>
          </p:nvPr>
        </p:nvSpPr>
        <p:spPr/>
        <p:txBody>
          <a:bodyPr/>
          <a:lstStyle/>
          <a:p>
            <a:fld id="{2AA957AF-53C0-420B-9C2D-77DB1416566C}" type="slidenum">
              <a:rPr kumimoji="0" lang="en-US" smtClean="0"/>
              <a:pPr eaLnBrk="1" latinLnBrk="0" hangingPunct="1"/>
              <a:t>‹#›</a:t>
            </a:fld>
            <a:endParaRPr kumimoji="0" lang="en-US"/>
          </a:p>
        </p:txBody>
      </p:sp>
      <p:sp>
        <p:nvSpPr>
          <p:cNvPr id="9" name="Footer Placeholder 8"/>
          <p:cNvSpPr>
            <a:spLocks noGrp="1"/>
          </p:cNvSpPr>
          <p:nvPr>
            <p:ph type="ftr" sz="quarter" idx="12"/>
          </p:nvPr>
        </p:nvSpPr>
        <p:spPr>
          <a:xfrm>
            <a:off x="3124200" y="6422064"/>
            <a:ext cx="2895600" cy="365125"/>
          </a:xfrm>
          <a:prstGeom prst="rect">
            <a:avLst/>
          </a:prstGeom>
        </p:spPr>
        <p:txBody>
          <a:bodyPr/>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0A582225-B177-C44A-A9B1-B643A03709E6}" type="datetime1">
              <a:rPr lang="en-US" smtClean="0"/>
              <a:t>10/20/11</a:t>
            </a:fld>
            <a:endParaRPr lang="en-US"/>
          </a:p>
        </p:txBody>
      </p:sp>
      <p:sp>
        <p:nvSpPr>
          <p:cNvPr id="3" name="Footer Placeholder 2"/>
          <p:cNvSpPr>
            <a:spLocks noGrp="1"/>
          </p:cNvSpPr>
          <p:nvPr>
            <p:ph type="ftr" sz="quarter" idx="11"/>
          </p:nvPr>
        </p:nvSpPr>
        <p:spPr>
          <a:xfrm>
            <a:off x="3124200" y="6422064"/>
            <a:ext cx="2895600" cy="365125"/>
          </a:xfrm>
          <a:prstGeom prst="rect">
            <a:avLst/>
          </a:prstGeom>
        </p:spPr>
        <p:txBody>
          <a:bodyPr/>
          <a:lstStyle/>
          <a:p>
            <a:endParaRPr kumimoji="0" lang="en-US"/>
          </a:p>
        </p:txBody>
      </p:sp>
      <p:sp>
        <p:nvSpPr>
          <p:cNvPr id="4" name="Slide Number Placeholder 3"/>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x-none"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x-none"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x-none" smtClean="0"/>
              <a:t>Click to edit Master text styles</a:t>
            </a:r>
          </a:p>
          <a:p>
            <a:pPr lvl="1" eaLnBrk="1" latinLnBrk="0" hangingPunct="1"/>
            <a:r>
              <a:rPr lang="x-none" smtClean="0"/>
              <a:t>Second level</a:t>
            </a:r>
          </a:p>
          <a:p>
            <a:pPr lvl="2" eaLnBrk="1" latinLnBrk="0" hangingPunct="1"/>
            <a:r>
              <a:rPr lang="x-none" smtClean="0"/>
              <a:t>Third level</a:t>
            </a:r>
          </a:p>
          <a:p>
            <a:pPr lvl="3" eaLnBrk="1" latinLnBrk="0" hangingPunct="1"/>
            <a:r>
              <a:rPr lang="x-none" smtClean="0"/>
              <a:t>Fourth level</a:t>
            </a:r>
          </a:p>
          <a:p>
            <a:pPr lvl="4" eaLnBrk="1" latinLnBrk="0" hangingPunct="1"/>
            <a:r>
              <a:rPr lang="x-none" smtClean="0"/>
              <a:t>Fifth level</a:t>
            </a:r>
            <a:endParaRPr kumimoji="0" lang="en-US"/>
          </a:p>
        </p:txBody>
      </p:sp>
      <p:sp>
        <p:nvSpPr>
          <p:cNvPr id="5" name="Date Placeholder 4"/>
          <p:cNvSpPr>
            <a:spLocks noGrp="1"/>
          </p:cNvSpPr>
          <p:nvPr>
            <p:ph type="dt" sz="half" idx="10"/>
          </p:nvPr>
        </p:nvSpPr>
        <p:spPr/>
        <p:txBody>
          <a:bodyPr/>
          <a:lstStyle/>
          <a:p>
            <a:pPr eaLnBrk="1" latinLnBrk="0" hangingPunct="1"/>
            <a:fld id="{41178CAF-779B-CC42-BBC5-A220BCB21238}" type="datetime1">
              <a:rPr lang="en-US" smtClean="0"/>
              <a:t>10/20/11</a:t>
            </a:fld>
            <a:endParaRPr lang="en-US"/>
          </a:p>
        </p:txBody>
      </p:sp>
      <p:sp>
        <p:nvSpPr>
          <p:cNvPr id="6" name="Footer Placeholder 5"/>
          <p:cNvSpPr>
            <a:spLocks noGrp="1"/>
          </p:cNvSpPr>
          <p:nvPr>
            <p:ph type="ftr" sz="quarter" idx="11"/>
          </p:nvPr>
        </p:nvSpPr>
        <p:spPr>
          <a:xfrm>
            <a:off x="3124200" y="6422064"/>
            <a:ext cx="2895600" cy="365125"/>
          </a:xfrm>
          <a:prstGeom prst="rect">
            <a:avLst/>
          </a:prstGeom>
        </p:spPr>
        <p:txBody>
          <a:bodyPr/>
          <a:lstStyle/>
          <a:p>
            <a:endParaRPr kumimoji="0" lang="en-US"/>
          </a:p>
        </p:txBody>
      </p:sp>
      <p:sp>
        <p:nvSpPr>
          <p:cNvPr id="7" name="Slide Number Placeholder 6"/>
          <p:cNvSpPr>
            <a:spLocks noGrp="1"/>
          </p:cNvSpPr>
          <p:nvPr>
            <p:ph type="sldNum" sz="quarter" idx="12"/>
          </p:nvPr>
        </p:nvSpPr>
        <p:spPr>
          <a:xfrm>
            <a:off x="8156448" y="6422064"/>
            <a:ext cx="762000" cy="365125"/>
          </a:xfrm>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x-none"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x-none" smtClean="0"/>
              <a:t>Drag picture to placeholder or click icon to add</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x-none"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pPr eaLnBrk="1" latinLnBrk="0" hangingPunct="1"/>
            <a:fld id="{58D8B5AC-E8B5-6C4B-9AD4-76FDB752FE72}" type="datetime1">
              <a:rPr lang="en-US" smtClean="0"/>
              <a:t>10/20/11</a:t>
            </a:fld>
            <a:endParaRPr lang="en-US"/>
          </a:p>
        </p:txBody>
      </p:sp>
      <p:sp>
        <p:nvSpPr>
          <p:cNvPr id="6" name="Footer Placeholder 5"/>
          <p:cNvSpPr>
            <a:spLocks noGrp="1"/>
          </p:cNvSpPr>
          <p:nvPr>
            <p:ph type="ftr" sz="quarter" idx="11"/>
          </p:nvPr>
        </p:nvSpPr>
        <p:spPr>
          <a:xfrm>
            <a:off x="3124200" y="6422064"/>
            <a:ext cx="2895600" cy="365125"/>
          </a:xfrm>
          <a:prstGeom prst="rect">
            <a:avLst/>
          </a:prstGeom>
        </p:spPr>
        <p:txBody>
          <a:bodyPr/>
          <a:lstStyle/>
          <a:p>
            <a:endParaRPr kumimoji="0" lang="en-US"/>
          </a:p>
        </p:txBody>
      </p:sp>
      <p:sp>
        <p:nvSpPr>
          <p:cNvPr id="7" name="Slide Number Placeholder 6"/>
          <p:cNvSpPr>
            <a:spLocks noGrp="1"/>
          </p:cNvSpPr>
          <p:nvPr>
            <p:ph type="sldNum" sz="quarter" idx="12"/>
          </p:nvPr>
        </p:nvSpPr>
        <p:spPr/>
        <p:txBody>
          <a:bodyPr/>
          <a:lstStyle/>
          <a:p>
            <a:fld id="{2AA957AF-53C0-420B-9C2D-77DB1416566C}" type="slidenum">
              <a:rPr kumimoji="0" lang="en-US" smtClean="0"/>
              <a:pPr eaLnBrk="1" latinLnBrk="0" hangingPunct="1"/>
              <a:t>‹#›</a:t>
            </a:fld>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1" y="1"/>
            <a:ext cx="9143999" cy="1516570"/>
          </a:xfrm>
          <a:prstGeom prst="rect">
            <a:avLst/>
          </a:prstGeom>
        </p:spPr>
        <p:txBody>
          <a:bodyPr vert="horz" lIns="45720" rIns="45720" anchor="ctr">
            <a:normAutofit/>
          </a:bodyPr>
          <a:lstStyle/>
          <a:p>
            <a:r>
              <a:rPr kumimoji="0" lang="x-none" dirty="0" smtClean="0"/>
              <a:t>Click to edit Master title style</a:t>
            </a:r>
            <a:endParaRPr kumimoji="0" lang="en-US" dirty="0"/>
          </a:p>
        </p:txBody>
      </p:sp>
      <p:sp>
        <p:nvSpPr>
          <p:cNvPr id="30" name="Text Placeholder 29"/>
          <p:cNvSpPr>
            <a:spLocks noGrp="1"/>
          </p:cNvSpPr>
          <p:nvPr>
            <p:ph type="body" idx="1"/>
          </p:nvPr>
        </p:nvSpPr>
        <p:spPr>
          <a:xfrm>
            <a:off x="1" y="1600200"/>
            <a:ext cx="9143999" cy="4525963"/>
          </a:xfrm>
          <a:prstGeom prst="rect">
            <a:avLst/>
          </a:prstGeom>
        </p:spPr>
        <p:txBody>
          <a:bodyPr vert="horz">
            <a:normAutofit/>
          </a:bodyPr>
          <a:lstStyle/>
          <a:p>
            <a:pPr lvl="0" eaLnBrk="1" latinLnBrk="0" hangingPunct="1"/>
            <a:r>
              <a:rPr kumimoji="0" lang="x-none" dirty="0" smtClean="0"/>
              <a:t>Click to edit Master text styles</a:t>
            </a:r>
          </a:p>
          <a:p>
            <a:pPr lvl="1" eaLnBrk="1" latinLnBrk="0" hangingPunct="1"/>
            <a:r>
              <a:rPr kumimoji="0" lang="x-none" dirty="0" smtClean="0"/>
              <a:t>Second level</a:t>
            </a:r>
          </a:p>
          <a:p>
            <a:pPr lvl="2" eaLnBrk="1" latinLnBrk="0" hangingPunct="1"/>
            <a:r>
              <a:rPr kumimoji="0" lang="x-none" dirty="0" smtClean="0"/>
              <a:t>Third level</a:t>
            </a:r>
          </a:p>
          <a:p>
            <a:pPr lvl="3" eaLnBrk="1" latinLnBrk="0" hangingPunct="1"/>
            <a:r>
              <a:rPr kumimoji="0" lang="x-none" dirty="0" smtClean="0"/>
              <a:t>Fourth level</a:t>
            </a:r>
          </a:p>
          <a:p>
            <a:pPr lvl="4" eaLnBrk="1" latinLnBrk="0" hangingPunct="1"/>
            <a:r>
              <a:rPr kumimoji="0" lang="x-none" dirty="0" smtClean="0"/>
              <a:t>Fifth level</a:t>
            </a:r>
            <a:endParaRPr kumimoji="0" lang="en-US" dirty="0"/>
          </a:p>
        </p:txBody>
      </p:sp>
      <p:sp>
        <p:nvSpPr>
          <p:cNvPr id="10" name="Date Placeholder 9"/>
          <p:cNvSpPr>
            <a:spLocks noGrp="1"/>
          </p:cNvSpPr>
          <p:nvPr>
            <p:ph type="dt" sz="half" idx="2"/>
          </p:nvPr>
        </p:nvSpPr>
        <p:spPr>
          <a:xfrm>
            <a:off x="198277" y="6239501"/>
            <a:ext cx="899337"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pPr eaLnBrk="1" latinLnBrk="0" hangingPunct="1"/>
            <a:fld id="{BE060CDF-0607-F64E-8A99-4857704B7ACD}" type="datetime1">
              <a:rPr lang="en-US" smtClean="0"/>
              <a:t>10/20/11</a:t>
            </a:fld>
            <a:endParaRPr lang="en-US" sz="1000" dirty="0">
              <a:solidFill>
                <a:schemeClr val="tx2">
                  <a:shade val="50000"/>
                </a:schemeClr>
              </a:solidFill>
            </a:endParaRPr>
          </a:p>
        </p:txBody>
      </p:sp>
      <p:sp>
        <p:nvSpPr>
          <p:cNvPr id="18" name="Slide Number Placeholder 17"/>
          <p:cNvSpPr>
            <a:spLocks noGrp="1"/>
          </p:cNvSpPr>
          <p:nvPr>
            <p:ph type="sldNum" sz="quarter" idx="4"/>
          </p:nvPr>
        </p:nvSpPr>
        <p:spPr>
          <a:xfrm>
            <a:off x="7054881" y="6239501"/>
            <a:ext cx="344306" cy="365125"/>
          </a:xfrm>
          <a:prstGeom prst="rect">
            <a:avLst/>
          </a:prstGeom>
        </p:spPr>
        <p:txBody>
          <a:bodyPr vert="horz" lIns="0" tIns="0" rIns="0" bIns="0" anchor="b"/>
          <a:lstStyle>
            <a:lvl1pPr algn="r" eaLnBrk="1" latinLnBrk="0" hangingPunct="1">
              <a:defRPr kumimoji="0" sz="1400">
                <a:solidFill>
                  <a:schemeClr val="tx2">
                    <a:shade val="50000"/>
                  </a:schemeClr>
                </a:solidFill>
              </a:defRPr>
            </a:lvl1pPr>
          </a:lstStyle>
          <a:p>
            <a:fld id="{2AA957AF-53C0-420B-9C2D-77DB1416566C}" type="slidenum">
              <a:rPr lang="en-US" smtClean="0"/>
              <a:pPr/>
              <a:t>‹#›</a:t>
            </a:fld>
            <a:endParaRPr lang="en-US" dirty="0"/>
          </a:p>
        </p:txBody>
      </p:sp>
      <p:sp>
        <p:nvSpPr>
          <p:cNvPr id="11" name="Footer Placeholder 4"/>
          <p:cNvSpPr txBox="1">
            <a:spLocks/>
          </p:cNvSpPr>
          <p:nvPr userDrawn="1"/>
        </p:nvSpPr>
        <p:spPr>
          <a:xfrm>
            <a:off x="1229958" y="6360669"/>
            <a:ext cx="5817838" cy="365125"/>
          </a:xfrm>
          <a:prstGeom prst="rect">
            <a:avLst/>
          </a:prstGeom>
        </p:spPr>
        <p:txBody>
          <a:bodyPr/>
          <a:lstStyle>
            <a:defPPr>
              <a:defRPr lang="en-US"/>
            </a:defPPr>
            <a:lvl1pPr marL="0" algn="l"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dirty="0" smtClean="0">
                <a:solidFill>
                  <a:schemeClr val="accent2">
                    <a:lumMod val="40000"/>
                    <a:lumOff val="60000"/>
                  </a:schemeClr>
                </a:solidFill>
              </a:rPr>
              <a:t>Total Availability with </a:t>
            </a:r>
            <a:r>
              <a:rPr lang="en-US" sz="1600" dirty="0" err="1" smtClean="0">
                <a:solidFill>
                  <a:schemeClr val="accent2">
                    <a:lumMod val="40000"/>
                    <a:lumOff val="60000"/>
                  </a:schemeClr>
                </a:solidFill>
              </a:rPr>
              <a:t>PostgreSQL</a:t>
            </a:r>
            <a:r>
              <a:rPr lang="en-US" sz="1600" dirty="0" smtClean="0">
                <a:solidFill>
                  <a:schemeClr val="accent2">
                    <a:lumMod val="40000"/>
                    <a:lumOff val="60000"/>
                  </a:schemeClr>
                </a:solidFill>
              </a:rPr>
              <a:t> and Multi-Master Replication</a:t>
            </a:r>
            <a:endParaRPr lang="en-US" sz="1600" dirty="0">
              <a:solidFill>
                <a:schemeClr val="accent2">
                  <a:lumMod val="40000"/>
                  <a:lumOff val="60000"/>
                </a:schemeClr>
              </a:solidFill>
            </a:endParaRPr>
          </a:p>
        </p:txBody>
      </p:sp>
      <p:pic>
        <p:nvPicPr>
          <p:cNvPr id="3" name="Picture 2" descr="pgday-new_logo.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7937979" y="0"/>
            <a:ext cx="1206021" cy="1184484"/>
          </a:xfrm>
          <a:prstGeom prst="rect">
            <a:avLst/>
          </a:prstGeom>
        </p:spPr>
      </p:pic>
      <p:pic>
        <p:nvPicPr>
          <p:cNvPr id="4" name="Picture 3" descr="objectmmrs.jp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7573891" y="6126162"/>
            <a:ext cx="1589951" cy="731837"/>
          </a:xfrm>
          <a:prstGeom prst="rect">
            <a:avLst/>
          </a:prstGeom>
        </p:spPr>
      </p:pic>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7.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mailto:wagner@object.com.br" TargetMode="External"/><Relationship Id="rId4" Type="http://schemas.openxmlformats.org/officeDocument/2006/relationships/hyperlink" Target="mailto:anderson@object.com.br" TargetMode="External"/><Relationship Id="rId5" Type="http://schemas.openxmlformats.org/officeDocument/2006/relationships/hyperlink" Target="http://www.object.com.br" TargetMode="External"/><Relationship Id="rId6" Type="http://schemas.openxmlformats.org/officeDocument/2006/relationships/hyperlink" Target="http://www.objectmmrs.com" TargetMode="External"/><Relationship Id="rId7" Type="http://schemas.openxmlformats.org/officeDocument/2006/relationships/hyperlink" Target="http://www.shibata.com.br" TargetMode="External"/><Relationship Id="rId8" Type="http://schemas.openxmlformats.org/officeDocument/2006/relationships/image" Target="../media/image8.jpeg"/><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4.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9064" y="3337560"/>
            <a:ext cx="7738236" cy="2301240"/>
          </a:xfrm>
        </p:spPr>
        <p:txBody>
          <a:bodyPr>
            <a:normAutofit/>
          </a:bodyPr>
          <a:lstStyle/>
          <a:p>
            <a:r>
              <a:rPr lang="en-US" dirty="0" smtClean="0"/>
              <a:t>Total Availability with </a:t>
            </a:r>
            <a:r>
              <a:rPr lang="en-US" dirty="0" err="1" smtClean="0"/>
              <a:t>PostgreSQL</a:t>
            </a:r>
            <a:r>
              <a:rPr lang="en-US" dirty="0" smtClean="0"/>
              <a:t> and multi-master replication</a:t>
            </a:r>
            <a:endParaRPr lang="en-US" dirty="0"/>
          </a:p>
        </p:txBody>
      </p:sp>
      <p:sp>
        <p:nvSpPr>
          <p:cNvPr id="3" name="Subtitle 2"/>
          <p:cNvSpPr>
            <a:spLocks noGrp="1"/>
          </p:cNvSpPr>
          <p:nvPr>
            <p:ph type="subTitle" idx="1"/>
          </p:nvPr>
        </p:nvSpPr>
        <p:spPr>
          <a:xfrm>
            <a:off x="433050" y="1544812"/>
            <a:ext cx="7589554" cy="1752600"/>
          </a:xfrm>
        </p:spPr>
        <p:txBody>
          <a:bodyPr/>
          <a:lstStyle/>
          <a:p>
            <a:r>
              <a:rPr lang="en-US" dirty="0" smtClean="0"/>
              <a:t>Wagner </a:t>
            </a:r>
            <a:r>
              <a:rPr lang="en-US" dirty="0" err="1" smtClean="0"/>
              <a:t>Corrêa</a:t>
            </a:r>
            <a:r>
              <a:rPr lang="en-US" dirty="0" smtClean="0"/>
              <a:t> Ramos</a:t>
            </a:r>
          </a:p>
          <a:p>
            <a:r>
              <a:rPr lang="en-US" dirty="0" smtClean="0"/>
              <a:t>Anderson </a:t>
            </a:r>
            <a:r>
              <a:rPr lang="en-US" dirty="0" err="1" smtClean="0"/>
              <a:t>Massaharu</a:t>
            </a:r>
            <a:r>
              <a:rPr lang="en-US" dirty="0" smtClean="0"/>
              <a:t> Shibata</a:t>
            </a:r>
            <a:endParaRPr lang="en-US" dirty="0"/>
          </a:p>
        </p:txBody>
      </p:sp>
      <p:pic>
        <p:nvPicPr>
          <p:cNvPr id="4" name="Picture 3" descr="objectmmr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24750" y="6019800"/>
            <a:ext cx="1619250" cy="838200"/>
          </a:xfrm>
          <a:prstGeom prst="rect">
            <a:avLst/>
          </a:prstGeom>
        </p:spPr>
      </p:pic>
      <p:pic>
        <p:nvPicPr>
          <p:cNvPr id="5" name="Picture 4" descr="pgday-new_logo.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3357364" cy="3297412"/>
          </a:xfrm>
          <a:prstGeom prst="rect">
            <a:avLst/>
          </a:prstGeom>
        </p:spPr>
      </p:pic>
    </p:spTree>
    <p:extLst>
      <p:ext uri="{BB962C8B-B14F-4D97-AF65-F5344CB8AC3E}">
        <p14:creationId xmlns:p14="http://schemas.microsoft.com/office/powerpoint/2010/main" val="373624558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33582" cy="1143000"/>
          </a:xfrm>
        </p:spPr>
        <p:txBody>
          <a:bodyPr>
            <a:noAutofit/>
          </a:bodyPr>
          <a:lstStyle/>
          <a:p>
            <a:r>
              <a:rPr lang="en-US" dirty="0" err="1"/>
              <a:t>PostgreSQL</a:t>
            </a:r>
            <a:r>
              <a:rPr lang="en-US" dirty="0"/>
              <a:t> in Multi-Master way using </a:t>
            </a:r>
            <a:r>
              <a:rPr lang="en-US" dirty="0" err="1"/>
              <a:t>ObjectMMRS</a:t>
            </a:r>
            <a:endParaRPr lang="en-US" sz="3600" dirty="0"/>
          </a:p>
        </p:txBody>
      </p:sp>
      <p:sp>
        <p:nvSpPr>
          <p:cNvPr id="3" name="Content Placeholder 2"/>
          <p:cNvSpPr>
            <a:spLocks noGrp="1"/>
          </p:cNvSpPr>
          <p:nvPr>
            <p:ph idx="1"/>
          </p:nvPr>
        </p:nvSpPr>
        <p:spPr>
          <a:xfrm>
            <a:off x="457199" y="1600200"/>
            <a:ext cx="8433583" cy="4525963"/>
          </a:xfrm>
        </p:spPr>
        <p:txBody>
          <a:bodyPr>
            <a:noAutofit/>
          </a:bodyPr>
          <a:lstStyle/>
          <a:p>
            <a:r>
              <a:rPr lang="en-US" sz="2400" dirty="0" smtClean="0"/>
              <a:t>Followed steps about changing from Master-Slave to Multi-Master</a:t>
            </a:r>
            <a:endParaRPr lang="en-US" sz="2000" dirty="0" smtClean="0"/>
          </a:p>
          <a:p>
            <a:pPr lvl="1"/>
            <a:r>
              <a:rPr lang="en-US" sz="1600" dirty="0" smtClean="0"/>
              <a:t>Without stopping </a:t>
            </a:r>
            <a:r>
              <a:rPr lang="en-US" sz="1600" dirty="0" err="1" smtClean="0"/>
              <a:t>Slony</a:t>
            </a:r>
            <a:r>
              <a:rPr lang="en-US" sz="1600" dirty="0" smtClean="0"/>
              <a:t>-I replication, we did all </a:t>
            </a:r>
            <a:r>
              <a:rPr lang="en-US" sz="1600" dirty="0" err="1" smtClean="0"/>
              <a:t>ObjectMMRS</a:t>
            </a:r>
            <a:r>
              <a:rPr lang="en-US" sz="1600" dirty="0" smtClean="0"/>
              <a:t> engine installation and configuration in all servers (central and stores servers)</a:t>
            </a:r>
          </a:p>
          <a:p>
            <a:pPr lvl="1"/>
            <a:r>
              <a:rPr lang="en-US" sz="1600" dirty="0" smtClean="0"/>
              <a:t>We did the </a:t>
            </a:r>
            <a:r>
              <a:rPr lang="en-US" sz="1600" dirty="0" err="1" smtClean="0"/>
              <a:t>ObjectMMRS</a:t>
            </a:r>
            <a:r>
              <a:rPr lang="en-US" sz="1600" dirty="0" smtClean="0"/>
              <a:t> data dictionary creation in all databases (central and stores servers)</a:t>
            </a:r>
          </a:p>
          <a:p>
            <a:pPr lvl="1"/>
            <a:r>
              <a:rPr lang="en-US" sz="1600" dirty="0" smtClean="0"/>
              <a:t>We created all CDC triggers with the </a:t>
            </a:r>
            <a:r>
              <a:rPr lang="en-US" sz="1600" dirty="0" err="1" smtClean="0"/>
              <a:t>TriggerGenerator</a:t>
            </a:r>
            <a:r>
              <a:rPr lang="en-US" sz="1600" dirty="0" smtClean="0"/>
              <a:t> utility of </a:t>
            </a:r>
            <a:r>
              <a:rPr lang="en-US" sz="1600" dirty="0" err="1" smtClean="0"/>
              <a:t>ObjectMMRS</a:t>
            </a:r>
            <a:r>
              <a:rPr lang="en-US" sz="1600" dirty="0" smtClean="0"/>
              <a:t>.</a:t>
            </a:r>
          </a:p>
          <a:p>
            <a:pPr lvl="1"/>
            <a:r>
              <a:rPr lang="en-US" sz="1600" dirty="0" smtClean="0"/>
              <a:t>After everything installed, configured and checked we stop the RP system and the </a:t>
            </a:r>
            <a:r>
              <a:rPr lang="en-US" sz="1600" dirty="0" err="1" smtClean="0"/>
              <a:t>Slony</a:t>
            </a:r>
            <a:r>
              <a:rPr lang="en-US" sz="1600" dirty="0" smtClean="0"/>
              <a:t>-I replication. We stayed a total of 1 hour with database replication stopped, but only 5 minutes with the RP stopped. (only the time needed to activate </a:t>
            </a:r>
            <a:r>
              <a:rPr lang="en-US" sz="1600" dirty="0" err="1" smtClean="0"/>
              <a:t>ObjectMMRS</a:t>
            </a:r>
            <a:r>
              <a:rPr lang="en-US" sz="1600" dirty="0" smtClean="0"/>
              <a:t> triggers and empty </a:t>
            </a:r>
            <a:r>
              <a:rPr lang="en-US" sz="1600" dirty="0" err="1" smtClean="0"/>
              <a:t>Slony</a:t>
            </a:r>
            <a:r>
              <a:rPr lang="en-US" sz="1600" dirty="0" smtClean="0"/>
              <a:t>-I replication queue)</a:t>
            </a:r>
          </a:p>
          <a:p>
            <a:pPr lvl="1"/>
            <a:r>
              <a:rPr lang="en-US" sz="1600" dirty="0" smtClean="0"/>
              <a:t>During 3 days we follow using the RP still in master-slave approach. The objective was to </a:t>
            </a:r>
            <a:r>
              <a:rPr lang="en-US" sz="1600" dirty="0" smtClean="0"/>
              <a:t>check if </a:t>
            </a:r>
            <a:r>
              <a:rPr lang="en-US" sz="1600" dirty="0" smtClean="0"/>
              <a:t>everything was working properly and compare server load with the </a:t>
            </a:r>
            <a:r>
              <a:rPr lang="en-US" sz="1600" dirty="0" err="1" smtClean="0"/>
              <a:t>Slony</a:t>
            </a:r>
            <a:r>
              <a:rPr lang="en-US" sz="1600" dirty="0" smtClean="0"/>
              <a:t>-I replication.</a:t>
            </a:r>
          </a:p>
          <a:p>
            <a:pPr lvl="1"/>
            <a:endParaRPr lang="en-US" sz="1600" dirty="0" smtClean="0"/>
          </a:p>
        </p:txBody>
      </p:sp>
      <p:sp>
        <p:nvSpPr>
          <p:cNvPr id="4" name="Slide Number Placeholder 3"/>
          <p:cNvSpPr>
            <a:spLocks noGrp="1"/>
          </p:cNvSpPr>
          <p:nvPr>
            <p:ph type="sldNum" sz="quarter" idx="12"/>
          </p:nvPr>
        </p:nvSpPr>
        <p:spPr/>
        <p:txBody>
          <a:bodyPr/>
          <a:lstStyle/>
          <a:p>
            <a:pPr eaLnBrk="1" latinLnBrk="0" hangingPunct="1"/>
            <a:fld id="{2AA957AF-53C0-420B-9C2D-77DB1416566C}" type="slidenum">
              <a:rPr kumimoji="0" lang="en-US" smtClean="0"/>
              <a:pPr eaLnBrk="1" latinLnBrk="0" hangingPunct="1"/>
              <a:t>10</a:t>
            </a:fld>
            <a:endParaRPr kumimoji="0" lang="en-US"/>
          </a:p>
        </p:txBody>
      </p:sp>
    </p:spTree>
    <p:extLst>
      <p:ext uri="{BB962C8B-B14F-4D97-AF65-F5344CB8AC3E}">
        <p14:creationId xmlns:p14="http://schemas.microsoft.com/office/powerpoint/2010/main" val="153466899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33582" cy="1143000"/>
          </a:xfrm>
        </p:spPr>
        <p:txBody>
          <a:bodyPr>
            <a:noAutofit/>
          </a:bodyPr>
          <a:lstStyle/>
          <a:p>
            <a:r>
              <a:rPr lang="en-US" dirty="0" err="1"/>
              <a:t>PostgreSQL</a:t>
            </a:r>
            <a:r>
              <a:rPr lang="en-US" dirty="0"/>
              <a:t> in Multi-Master way using </a:t>
            </a:r>
            <a:r>
              <a:rPr lang="en-US" dirty="0" err="1"/>
              <a:t>ObjectMMRS</a:t>
            </a:r>
            <a:endParaRPr lang="en-US" sz="3600" dirty="0"/>
          </a:p>
        </p:txBody>
      </p:sp>
      <p:sp>
        <p:nvSpPr>
          <p:cNvPr id="3" name="Content Placeholder 2"/>
          <p:cNvSpPr>
            <a:spLocks noGrp="1"/>
          </p:cNvSpPr>
          <p:nvPr>
            <p:ph idx="1"/>
          </p:nvPr>
        </p:nvSpPr>
        <p:spPr>
          <a:xfrm>
            <a:off x="457199" y="1600200"/>
            <a:ext cx="8433583" cy="4525963"/>
          </a:xfrm>
        </p:spPr>
        <p:txBody>
          <a:bodyPr>
            <a:normAutofit/>
          </a:bodyPr>
          <a:lstStyle/>
          <a:p>
            <a:r>
              <a:rPr lang="en-US" sz="2400" dirty="0" smtClean="0"/>
              <a:t>Finally Multi-Master</a:t>
            </a:r>
            <a:endParaRPr lang="en-US" sz="2000" dirty="0" smtClean="0"/>
          </a:p>
          <a:p>
            <a:pPr lvl="1"/>
            <a:r>
              <a:rPr lang="en-US" sz="2000" dirty="0" smtClean="0"/>
              <a:t>After 3 days of master-slave usage and databases working properly we decided to move the first store in production to multi-master mode.</a:t>
            </a:r>
          </a:p>
          <a:p>
            <a:pPr lvl="1"/>
            <a:r>
              <a:rPr lang="en-US" sz="2000" dirty="0" smtClean="0"/>
              <a:t>After one day following up the first store multi-master usage, we decided to change all the other stores to multi-master one by one day after day.</a:t>
            </a:r>
          </a:p>
          <a:p>
            <a:pPr lvl="1"/>
            <a:r>
              <a:rPr lang="en-US" sz="2000" dirty="0" smtClean="0"/>
              <a:t>The central server was shifted from a prime role to a contingence role, being used only when the local database server stops.</a:t>
            </a:r>
          </a:p>
        </p:txBody>
      </p:sp>
      <p:sp>
        <p:nvSpPr>
          <p:cNvPr id="4" name="Slide Number Placeholder 3"/>
          <p:cNvSpPr>
            <a:spLocks noGrp="1"/>
          </p:cNvSpPr>
          <p:nvPr>
            <p:ph type="sldNum" sz="quarter" idx="12"/>
          </p:nvPr>
        </p:nvSpPr>
        <p:spPr/>
        <p:txBody>
          <a:bodyPr/>
          <a:lstStyle/>
          <a:p>
            <a:pPr eaLnBrk="1" latinLnBrk="0" hangingPunct="1"/>
            <a:fld id="{2AA957AF-53C0-420B-9C2D-77DB1416566C}" type="slidenum">
              <a:rPr kumimoji="0" lang="en-US" smtClean="0"/>
              <a:pPr eaLnBrk="1" latinLnBrk="0" hangingPunct="1"/>
              <a:t>11</a:t>
            </a:fld>
            <a:endParaRPr kumimoji="0" lang="en-US"/>
          </a:p>
        </p:txBody>
      </p:sp>
    </p:spTree>
    <p:extLst>
      <p:ext uri="{BB962C8B-B14F-4D97-AF65-F5344CB8AC3E}">
        <p14:creationId xmlns:p14="http://schemas.microsoft.com/office/powerpoint/2010/main" val="332445970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33582" cy="1143000"/>
          </a:xfrm>
        </p:spPr>
        <p:txBody>
          <a:bodyPr>
            <a:noAutofit/>
          </a:bodyPr>
          <a:lstStyle/>
          <a:p>
            <a:r>
              <a:rPr lang="en-US" dirty="0" err="1"/>
              <a:t>PostgreSQL</a:t>
            </a:r>
            <a:r>
              <a:rPr lang="en-US" dirty="0"/>
              <a:t> in Multi-Master way using </a:t>
            </a:r>
            <a:r>
              <a:rPr lang="en-US" dirty="0" err="1"/>
              <a:t>ObjectMMRS</a:t>
            </a:r>
            <a:endParaRPr lang="en-US" sz="3600" dirty="0"/>
          </a:p>
        </p:txBody>
      </p:sp>
      <p:sp>
        <p:nvSpPr>
          <p:cNvPr id="3" name="Content Placeholder 2"/>
          <p:cNvSpPr>
            <a:spLocks noGrp="1"/>
          </p:cNvSpPr>
          <p:nvPr>
            <p:ph idx="1"/>
          </p:nvPr>
        </p:nvSpPr>
        <p:spPr>
          <a:xfrm>
            <a:off x="457199" y="1600200"/>
            <a:ext cx="8433583" cy="4525963"/>
          </a:xfrm>
        </p:spPr>
        <p:txBody>
          <a:bodyPr>
            <a:normAutofit/>
          </a:bodyPr>
          <a:lstStyle/>
          <a:p>
            <a:r>
              <a:rPr lang="en-US" sz="2400" dirty="0" smtClean="0"/>
              <a:t>Problems during the multi-master change process</a:t>
            </a:r>
          </a:p>
          <a:p>
            <a:pPr lvl="1"/>
            <a:r>
              <a:rPr lang="en-US" sz="1800" dirty="0" smtClean="0"/>
              <a:t>At </a:t>
            </a:r>
            <a:r>
              <a:rPr lang="en-US" sz="1800" dirty="0"/>
              <a:t>the beginning of multi-master </a:t>
            </a:r>
            <a:r>
              <a:rPr lang="en-US" sz="1800" dirty="0" smtClean="0"/>
              <a:t>usage, </a:t>
            </a:r>
            <a:r>
              <a:rPr lang="en-US" sz="1800" dirty="0"/>
              <a:t>often users randomly alternated using the system on the local server to the central server and vice-versa, as </a:t>
            </a:r>
            <a:r>
              <a:rPr lang="en-US" sz="1800" dirty="0" smtClean="0"/>
              <a:t>they had </a:t>
            </a:r>
            <a:r>
              <a:rPr lang="en-US" sz="1800" dirty="0"/>
              <a:t>the URL of both. With the normal delay that WAN replication have to propagate, the user sometimes called </a:t>
            </a:r>
            <a:r>
              <a:rPr lang="en-US" sz="1800" dirty="0" smtClean="0"/>
              <a:t>the </a:t>
            </a:r>
            <a:r>
              <a:rPr lang="en-US" sz="1800" dirty="0"/>
              <a:t>support telling that the system "lost" data, because it had inserted something in the local and </a:t>
            </a:r>
            <a:r>
              <a:rPr lang="en-US" sz="1800" dirty="0" smtClean="0"/>
              <a:t>then, </a:t>
            </a:r>
            <a:r>
              <a:rPr lang="en-US" sz="1800" dirty="0"/>
              <a:t>a moment later (before propagation</a:t>
            </a:r>
            <a:r>
              <a:rPr lang="en-US" sz="1800" dirty="0" smtClean="0"/>
              <a:t>), did </a:t>
            </a:r>
            <a:r>
              <a:rPr lang="en-US" sz="1800" dirty="0"/>
              <a:t>not found the data in the central base.</a:t>
            </a:r>
          </a:p>
          <a:p>
            <a:pPr lvl="1"/>
            <a:r>
              <a:rPr lang="en-US" sz="1800" dirty="0"/>
              <a:t>We could have blocked access to the central server to avoid this problem, but it was solved simply </a:t>
            </a:r>
            <a:r>
              <a:rPr lang="en-US" sz="1800" dirty="0" smtClean="0"/>
              <a:t>by assisting the user to </a:t>
            </a:r>
            <a:r>
              <a:rPr lang="en-US" sz="1800" dirty="0"/>
              <a:t>always </a:t>
            </a:r>
            <a:r>
              <a:rPr lang="en-US" sz="1800" dirty="0" smtClean="0"/>
              <a:t>use </a:t>
            </a:r>
            <a:r>
              <a:rPr lang="en-US" sz="1800" dirty="0"/>
              <a:t>the local server, switching to </a:t>
            </a:r>
            <a:r>
              <a:rPr lang="en-US" sz="1800" dirty="0" smtClean="0"/>
              <a:t>the </a:t>
            </a:r>
            <a:r>
              <a:rPr lang="en-US" sz="1800" dirty="0"/>
              <a:t>central server only when there is a statement from </a:t>
            </a:r>
            <a:r>
              <a:rPr lang="en-US" sz="1800" dirty="0" smtClean="0"/>
              <a:t>IT.</a:t>
            </a:r>
          </a:p>
          <a:p>
            <a:pPr marL="448056" lvl="1" indent="0">
              <a:buNone/>
            </a:pPr>
            <a:endParaRPr lang="en-US" sz="2400" dirty="0" smtClean="0"/>
          </a:p>
        </p:txBody>
      </p:sp>
      <p:sp>
        <p:nvSpPr>
          <p:cNvPr id="4" name="Slide Number Placeholder 3"/>
          <p:cNvSpPr>
            <a:spLocks noGrp="1"/>
          </p:cNvSpPr>
          <p:nvPr>
            <p:ph type="sldNum" sz="quarter" idx="12"/>
          </p:nvPr>
        </p:nvSpPr>
        <p:spPr/>
        <p:txBody>
          <a:bodyPr/>
          <a:lstStyle/>
          <a:p>
            <a:pPr eaLnBrk="1" latinLnBrk="0" hangingPunct="1"/>
            <a:fld id="{2AA957AF-53C0-420B-9C2D-77DB1416566C}" type="slidenum">
              <a:rPr kumimoji="0" lang="en-US" smtClean="0"/>
              <a:pPr eaLnBrk="1" latinLnBrk="0" hangingPunct="1"/>
              <a:t>12</a:t>
            </a:fld>
            <a:endParaRPr kumimoji="0" lang="en-US"/>
          </a:p>
        </p:txBody>
      </p:sp>
    </p:spTree>
    <p:extLst>
      <p:ext uri="{BB962C8B-B14F-4D97-AF65-F5344CB8AC3E}">
        <p14:creationId xmlns:p14="http://schemas.microsoft.com/office/powerpoint/2010/main" val="134051665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33582" cy="1143000"/>
          </a:xfrm>
        </p:spPr>
        <p:txBody>
          <a:bodyPr>
            <a:noAutofit/>
          </a:bodyPr>
          <a:lstStyle/>
          <a:p>
            <a:r>
              <a:rPr lang="en-US" dirty="0" err="1"/>
              <a:t>PostgreSQL</a:t>
            </a:r>
            <a:r>
              <a:rPr lang="en-US" dirty="0"/>
              <a:t> in Multi-Master way using </a:t>
            </a:r>
            <a:r>
              <a:rPr lang="en-US" dirty="0" err="1"/>
              <a:t>ObjectMMRS</a:t>
            </a:r>
            <a:endParaRPr lang="en-US" sz="3600" dirty="0"/>
          </a:p>
        </p:txBody>
      </p:sp>
      <p:sp>
        <p:nvSpPr>
          <p:cNvPr id="3" name="Content Placeholder 2"/>
          <p:cNvSpPr>
            <a:spLocks noGrp="1"/>
          </p:cNvSpPr>
          <p:nvPr>
            <p:ph idx="1"/>
          </p:nvPr>
        </p:nvSpPr>
        <p:spPr>
          <a:xfrm>
            <a:off x="457199" y="1600200"/>
            <a:ext cx="8047725" cy="4525963"/>
          </a:xfrm>
        </p:spPr>
        <p:txBody>
          <a:bodyPr>
            <a:normAutofit/>
          </a:bodyPr>
          <a:lstStyle/>
          <a:p>
            <a:r>
              <a:rPr lang="en-US" sz="2800" dirty="0" smtClean="0"/>
              <a:t>Multi-Master Immediate benefits</a:t>
            </a:r>
          </a:p>
          <a:p>
            <a:pPr lvl="1"/>
            <a:r>
              <a:rPr lang="en-US" sz="1800" dirty="0" smtClean="0"/>
              <a:t>Compliments from </a:t>
            </a:r>
            <a:r>
              <a:rPr lang="en-US" sz="1800" dirty="0"/>
              <a:t>the end user saying that the system was fast as ever before. (It is the result of using a local network system instead of WAN)</a:t>
            </a:r>
          </a:p>
          <a:p>
            <a:pPr lvl="1"/>
            <a:r>
              <a:rPr lang="en-US" sz="1800" dirty="0"/>
              <a:t>End User will never know if the internet </a:t>
            </a:r>
            <a:r>
              <a:rPr lang="en-US" sz="1800" dirty="0" smtClean="0"/>
              <a:t>link is </a:t>
            </a:r>
            <a:r>
              <a:rPr lang="en-US" sz="1800" dirty="0"/>
              <a:t>down or </a:t>
            </a:r>
            <a:r>
              <a:rPr lang="en-US" sz="1800" dirty="0" smtClean="0"/>
              <a:t>not. The user continues </a:t>
            </a:r>
            <a:r>
              <a:rPr lang="en-US" sz="1800" dirty="0"/>
              <a:t>using the system in local </a:t>
            </a:r>
            <a:r>
              <a:rPr lang="en-US" sz="1800" dirty="0" smtClean="0"/>
              <a:t>network</a:t>
            </a:r>
          </a:p>
          <a:p>
            <a:pPr lvl="1"/>
            <a:r>
              <a:rPr lang="en-US" sz="1800" dirty="0"/>
              <a:t>You can stop the central server for maintenance, </a:t>
            </a:r>
            <a:r>
              <a:rPr lang="en-US" sz="1800" dirty="0" err="1" smtClean="0"/>
              <a:t>tunning</a:t>
            </a:r>
            <a:r>
              <a:rPr lang="en-US" sz="1800" dirty="0"/>
              <a:t>, etc., for a few minutes or hours without impacting the operation</a:t>
            </a:r>
            <a:r>
              <a:rPr lang="en-US" sz="1800" dirty="0" smtClean="0"/>
              <a:t>.</a:t>
            </a:r>
          </a:p>
          <a:p>
            <a:pPr lvl="1"/>
            <a:r>
              <a:rPr lang="en-US" sz="1800" dirty="0"/>
              <a:t>You can do the same with local servers asking users to temporarily use the central </a:t>
            </a:r>
            <a:r>
              <a:rPr lang="en-US" sz="1800" dirty="0" smtClean="0"/>
              <a:t>server.</a:t>
            </a:r>
          </a:p>
          <a:p>
            <a:pPr lvl="1"/>
            <a:r>
              <a:rPr lang="en-US" sz="1800" dirty="0" smtClean="0"/>
              <a:t>Network </a:t>
            </a:r>
            <a:r>
              <a:rPr lang="en-US" sz="1800" dirty="0"/>
              <a:t>traffic decreased, leaving more bandwidth for other uses</a:t>
            </a:r>
          </a:p>
          <a:p>
            <a:pPr lvl="1"/>
            <a:endParaRPr lang="en-US" sz="2000" dirty="0" smtClean="0"/>
          </a:p>
        </p:txBody>
      </p:sp>
      <p:sp>
        <p:nvSpPr>
          <p:cNvPr id="4" name="Slide Number Placeholder 3"/>
          <p:cNvSpPr>
            <a:spLocks noGrp="1"/>
          </p:cNvSpPr>
          <p:nvPr>
            <p:ph type="sldNum" sz="quarter" idx="12"/>
          </p:nvPr>
        </p:nvSpPr>
        <p:spPr/>
        <p:txBody>
          <a:bodyPr/>
          <a:lstStyle/>
          <a:p>
            <a:pPr eaLnBrk="1" latinLnBrk="0" hangingPunct="1"/>
            <a:fld id="{2AA957AF-53C0-420B-9C2D-77DB1416566C}" type="slidenum">
              <a:rPr kumimoji="0" lang="en-US" smtClean="0"/>
              <a:pPr eaLnBrk="1" latinLnBrk="0" hangingPunct="1"/>
              <a:t>13</a:t>
            </a:fld>
            <a:endParaRPr kumimoji="0" lang="en-US"/>
          </a:p>
        </p:txBody>
      </p:sp>
    </p:spTree>
    <p:extLst>
      <p:ext uri="{BB962C8B-B14F-4D97-AF65-F5344CB8AC3E}">
        <p14:creationId xmlns:p14="http://schemas.microsoft.com/office/powerpoint/2010/main" val="213851070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33582" cy="1143000"/>
          </a:xfrm>
        </p:spPr>
        <p:txBody>
          <a:bodyPr>
            <a:noAutofit/>
          </a:bodyPr>
          <a:lstStyle/>
          <a:p>
            <a:r>
              <a:rPr lang="en-US" dirty="0" err="1"/>
              <a:t>PostgreSQL</a:t>
            </a:r>
            <a:r>
              <a:rPr lang="en-US" dirty="0"/>
              <a:t> in Multi-Master way using </a:t>
            </a:r>
            <a:r>
              <a:rPr lang="en-US" dirty="0" err="1"/>
              <a:t>ObjectMMRS</a:t>
            </a:r>
            <a:endParaRPr lang="en-US" sz="3600" dirty="0"/>
          </a:p>
        </p:txBody>
      </p:sp>
      <p:sp>
        <p:nvSpPr>
          <p:cNvPr id="3" name="Content Placeholder 2"/>
          <p:cNvSpPr>
            <a:spLocks noGrp="1"/>
          </p:cNvSpPr>
          <p:nvPr>
            <p:ph idx="1"/>
          </p:nvPr>
        </p:nvSpPr>
        <p:spPr>
          <a:xfrm>
            <a:off x="457199" y="1600200"/>
            <a:ext cx="8047725" cy="4525963"/>
          </a:xfrm>
        </p:spPr>
        <p:txBody>
          <a:bodyPr>
            <a:noAutofit/>
          </a:bodyPr>
          <a:lstStyle/>
          <a:p>
            <a:r>
              <a:rPr lang="en-US" sz="2800" dirty="0"/>
              <a:t>Operating on a </a:t>
            </a:r>
            <a:r>
              <a:rPr lang="en-US" sz="2800" dirty="0" smtClean="0"/>
              <a:t>daily basis</a:t>
            </a:r>
          </a:p>
          <a:p>
            <a:pPr lvl="1"/>
            <a:r>
              <a:rPr lang="en-US" sz="1800" dirty="0" smtClean="0"/>
              <a:t>The </a:t>
            </a:r>
            <a:r>
              <a:rPr lang="en-US" sz="1800" dirty="0" err="1"/>
              <a:t>ObjectMMRS</a:t>
            </a:r>
            <a:r>
              <a:rPr lang="en-US" sz="1800" dirty="0"/>
              <a:t> has a Web tool that monitors to check that all servers are online and </a:t>
            </a:r>
            <a:r>
              <a:rPr lang="en-US" sz="1800" dirty="0" smtClean="0"/>
              <a:t>shows the queue size to </a:t>
            </a:r>
            <a:r>
              <a:rPr lang="en-US" sz="1800" dirty="0" smtClean="0"/>
              <a:t>replicate. </a:t>
            </a:r>
            <a:endParaRPr lang="en-US" sz="1800" dirty="0" smtClean="0"/>
          </a:p>
          <a:p>
            <a:pPr lvl="1"/>
            <a:r>
              <a:rPr lang="en-US" sz="1800" dirty="0" smtClean="0"/>
              <a:t>Warning </a:t>
            </a:r>
            <a:r>
              <a:rPr lang="en-US" sz="1800" dirty="0" smtClean="0"/>
              <a:t>emails </a:t>
            </a:r>
            <a:r>
              <a:rPr lang="en-US" sz="1800" dirty="0" smtClean="0"/>
              <a:t>are sent to </a:t>
            </a:r>
            <a:r>
              <a:rPr lang="en-US" sz="1800" dirty="0" smtClean="0"/>
              <a:t>the </a:t>
            </a:r>
            <a:r>
              <a:rPr lang="en-US" sz="1800" dirty="0" smtClean="0"/>
              <a:t>DBA in case of problems. </a:t>
            </a:r>
            <a:endParaRPr lang="en-US" dirty="0"/>
          </a:p>
          <a:p>
            <a:pPr lvl="1"/>
            <a:r>
              <a:rPr lang="en-US" sz="1800" dirty="0"/>
              <a:t>In the event of hardware failure of the local </a:t>
            </a:r>
            <a:r>
              <a:rPr lang="en-US" sz="1800" dirty="0" smtClean="0"/>
              <a:t>server:</a:t>
            </a:r>
            <a:endParaRPr lang="en-US" sz="1800" dirty="0"/>
          </a:p>
          <a:p>
            <a:pPr lvl="2"/>
            <a:r>
              <a:rPr lang="en-US" sz="1600" dirty="0" smtClean="0"/>
              <a:t>The </a:t>
            </a:r>
            <a:r>
              <a:rPr lang="en-US" sz="1600" dirty="0"/>
              <a:t>users start using the central server </a:t>
            </a:r>
            <a:r>
              <a:rPr lang="en-US" sz="1600" dirty="0" smtClean="0"/>
              <a:t>while the </a:t>
            </a:r>
            <a:r>
              <a:rPr lang="en-US" sz="1600" dirty="0"/>
              <a:t>local server is down for </a:t>
            </a:r>
            <a:r>
              <a:rPr lang="en-US" sz="1600" dirty="0" smtClean="0"/>
              <a:t>maintenance</a:t>
            </a:r>
          </a:p>
          <a:p>
            <a:pPr lvl="2"/>
            <a:r>
              <a:rPr lang="en-US" sz="1600" dirty="0" smtClean="0"/>
              <a:t>If </a:t>
            </a:r>
            <a:r>
              <a:rPr lang="en-US" sz="1600" dirty="0"/>
              <a:t>the local server can not be </a:t>
            </a:r>
            <a:r>
              <a:rPr lang="en-US" sz="1600" dirty="0" smtClean="0"/>
              <a:t>recovered, a pre-configured backup server is put in place. There are 3 backup servers always updated by the replication software.</a:t>
            </a:r>
            <a:endParaRPr lang="en-US" dirty="0"/>
          </a:p>
          <a:p>
            <a:pPr lvl="2"/>
            <a:r>
              <a:rPr lang="en-US" sz="1600" dirty="0"/>
              <a:t>After replacing the </a:t>
            </a:r>
            <a:r>
              <a:rPr lang="en-US" sz="1600" dirty="0" smtClean="0"/>
              <a:t>server, </a:t>
            </a:r>
            <a:r>
              <a:rPr lang="en-US" sz="1600" dirty="0"/>
              <a:t>users return to use the local server</a:t>
            </a:r>
          </a:p>
          <a:p>
            <a:pPr lvl="2"/>
            <a:r>
              <a:rPr lang="en-US" sz="1600" dirty="0" smtClean="0"/>
              <a:t>Zero downtime and high database availability. </a:t>
            </a:r>
          </a:p>
        </p:txBody>
      </p:sp>
      <p:sp>
        <p:nvSpPr>
          <p:cNvPr id="4" name="Slide Number Placeholder 3"/>
          <p:cNvSpPr>
            <a:spLocks noGrp="1"/>
          </p:cNvSpPr>
          <p:nvPr>
            <p:ph type="sldNum" sz="quarter" idx="12"/>
          </p:nvPr>
        </p:nvSpPr>
        <p:spPr/>
        <p:txBody>
          <a:bodyPr/>
          <a:lstStyle/>
          <a:p>
            <a:pPr eaLnBrk="1" latinLnBrk="0" hangingPunct="1"/>
            <a:fld id="{2AA957AF-53C0-420B-9C2D-77DB1416566C}" type="slidenum">
              <a:rPr kumimoji="0" lang="en-US" smtClean="0"/>
              <a:pPr eaLnBrk="1" latinLnBrk="0" hangingPunct="1"/>
              <a:t>14</a:t>
            </a:fld>
            <a:endParaRPr kumimoji="0" lang="en-US"/>
          </a:p>
        </p:txBody>
      </p:sp>
    </p:spTree>
    <p:extLst>
      <p:ext uri="{BB962C8B-B14F-4D97-AF65-F5344CB8AC3E}">
        <p14:creationId xmlns:p14="http://schemas.microsoft.com/office/powerpoint/2010/main" val="70658145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33582" cy="1143000"/>
          </a:xfrm>
        </p:spPr>
        <p:txBody>
          <a:bodyPr>
            <a:noAutofit/>
          </a:bodyPr>
          <a:lstStyle/>
          <a:p>
            <a:r>
              <a:rPr lang="en-US" dirty="0" err="1"/>
              <a:t>PostgreSQL</a:t>
            </a:r>
            <a:r>
              <a:rPr lang="en-US" dirty="0"/>
              <a:t> in Multi-Master way using </a:t>
            </a:r>
            <a:r>
              <a:rPr lang="en-US" dirty="0" err="1"/>
              <a:t>ObjectMMRS</a:t>
            </a:r>
            <a:endParaRPr lang="en-US" sz="3600" dirty="0"/>
          </a:p>
        </p:txBody>
      </p:sp>
      <p:sp>
        <p:nvSpPr>
          <p:cNvPr id="3" name="Content Placeholder 2"/>
          <p:cNvSpPr>
            <a:spLocks noGrp="1"/>
          </p:cNvSpPr>
          <p:nvPr>
            <p:ph idx="1"/>
          </p:nvPr>
        </p:nvSpPr>
        <p:spPr>
          <a:xfrm>
            <a:off x="457199" y="1600200"/>
            <a:ext cx="8047725" cy="4525963"/>
          </a:xfrm>
        </p:spPr>
        <p:txBody>
          <a:bodyPr>
            <a:noAutofit/>
          </a:bodyPr>
          <a:lstStyle/>
          <a:p>
            <a:r>
              <a:rPr lang="en-US" sz="1800" dirty="0" smtClean="0"/>
              <a:t>Screenshot of </a:t>
            </a:r>
            <a:r>
              <a:rPr lang="en-US" sz="1800" dirty="0" err="1" smtClean="0"/>
              <a:t>ObjectMMRS</a:t>
            </a:r>
            <a:r>
              <a:rPr lang="en-US" sz="1800" dirty="0" smtClean="0"/>
              <a:t> Control Panel: </a:t>
            </a:r>
            <a:r>
              <a:rPr lang="en-US" sz="1800" dirty="0"/>
              <a:t>Monitoring Replication Status and Queues</a:t>
            </a:r>
          </a:p>
          <a:p>
            <a:endParaRPr lang="en-US" sz="2000" dirty="0" smtClean="0"/>
          </a:p>
          <a:p>
            <a:endParaRPr lang="en-US" sz="1200" dirty="0" smtClean="0"/>
          </a:p>
        </p:txBody>
      </p:sp>
      <p:sp>
        <p:nvSpPr>
          <p:cNvPr id="4" name="Slide Number Placeholder 3"/>
          <p:cNvSpPr>
            <a:spLocks noGrp="1"/>
          </p:cNvSpPr>
          <p:nvPr>
            <p:ph type="sldNum" sz="quarter" idx="12"/>
          </p:nvPr>
        </p:nvSpPr>
        <p:spPr/>
        <p:txBody>
          <a:bodyPr/>
          <a:lstStyle/>
          <a:p>
            <a:pPr eaLnBrk="1" latinLnBrk="0" hangingPunct="1"/>
            <a:fld id="{2AA957AF-53C0-420B-9C2D-77DB1416566C}" type="slidenum">
              <a:rPr kumimoji="0" lang="en-US" smtClean="0"/>
              <a:pPr eaLnBrk="1" latinLnBrk="0" hangingPunct="1"/>
              <a:t>15</a:t>
            </a:fld>
            <a:endParaRPr kumimoji="0" lang="en-US"/>
          </a:p>
        </p:txBody>
      </p:sp>
      <p:pic>
        <p:nvPicPr>
          <p:cNvPr id="5" name="Picture 4" descr="MasterStatusFila.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0220" y="2249845"/>
            <a:ext cx="7089809" cy="3827111"/>
          </a:xfrm>
          <a:prstGeom prst="rect">
            <a:avLst/>
          </a:prstGeom>
        </p:spPr>
      </p:pic>
    </p:spTree>
    <p:extLst>
      <p:ext uri="{BB962C8B-B14F-4D97-AF65-F5344CB8AC3E}">
        <p14:creationId xmlns:p14="http://schemas.microsoft.com/office/powerpoint/2010/main" val="165171527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33582" cy="1143000"/>
          </a:xfrm>
        </p:spPr>
        <p:txBody>
          <a:bodyPr>
            <a:noAutofit/>
          </a:bodyPr>
          <a:lstStyle/>
          <a:p>
            <a:r>
              <a:rPr lang="en-US" dirty="0" err="1"/>
              <a:t>PostgreSQL</a:t>
            </a:r>
            <a:r>
              <a:rPr lang="en-US" dirty="0"/>
              <a:t> in Multi-Master way using </a:t>
            </a:r>
            <a:r>
              <a:rPr lang="en-US" dirty="0" err="1"/>
              <a:t>ObjectMMRS</a:t>
            </a:r>
            <a:endParaRPr lang="en-US" sz="3600" dirty="0"/>
          </a:p>
        </p:txBody>
      </p:sp>
      <p:sp>
        <p:nvSpPr>
          <p:cNvPr id="3" name="Content Placeholder 2"/>
          <p:cNvSpPr>
            <a:spLocks noGrp="1"/>
          </p:cNvSpPr>
          <p:nvPr>
            <p:ph idx="1"/>
          </p:nvPr>
        </p:nvSpPr>
        <p:spPr>
          <a:xfrm>
            <a:off x="457199" y="1600200"/>
            <a:ext cx="8047725" cy="4525963"/>
          </a:xfrm>
        </p:spPr>
        <p:txBody>
          <a:bodyPr>
            <a:noAutofit/>
          </a:bodyPr>
          <a:lstStyle/>
          <a:p>
            <a:r>
              <a:rPr lang="en-US" sz="1800" dirty="0" smtClean="0"/>
              <a:t>Screenshot of </a:t>
            </a:r>
            <a:r>
              <a:rPr lang="en-US" sz="1800" dirty="0" err="1" smtClean="0"/>
              <a:t>Zabbix</a:t>
            </a:r>
            <a:r>
              <a:rPr lang="en-US" sz="1800" dirty="0" smtClean="0"/>
              <a:t> chart of replication queues</a:t>
            </a:r>
            <a:endParaRPr lang="en-US" sz="1800" dirty="0"/>
          </a:p>
          <a:p>
            <a:endParaRPr lang="en-US" sz="2000" dirty="0" smtClean="0"/>
          </a:p>
          <a:p>
            <a:endParaRPr lang="en-US" sz="1200" dirty="0" smtClean="0"/>
          </a:p>
        </p:txBody>
      </p:sp>
      <p:sp>
        <p:nvSpPr>
          <p:cNvPr id="4" name="Slide Number Placeholder 3"/>
          <p:cNvSpPr>
            <a:spLocks noGrp="1"/>
          </p:cNvSpPr>
          <p:nvPr>
            <p:ph type="sldNum" sz="quarter" idx="12"/>
          </p:nvPr>
        </p:nvSpPr>
        <p:spPr/>
        <p:txBody>
          <a:bodyPr/>
          <a:lstStyle/>
          <a:p>
            <a:pPr eaLnBrk="1" latinLnBrk="0" hangingPunct="1"/>
            <a:fld id="{2AA957AF-53C0-420B-9C2D-77DB1416566C}" type="slidenum">
              <a:rPr kumimoji="0" lang="en-US" smtClean="0"/>
              <a:pPr eaLnBrk="1" latinLnBrk="0" hangingPunct="1"/>
              <a:t>16</a:t>
            </a:fld>
            <a:endParaRPr kumimoji="0" lang="en-US"/>
          </a:p>
        </p:txBody>
      </p:sp>
      <p:pic>
        <p:nvPicPr>
          <p:cNvPr id="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5836" y="2091657"/>
            <a:ext cx="6755665" cy="4275304"/>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spTree>
    <p:extLst>
      <p:ext uri="{BB962C8B-B14F-4D97-AF65-F5344CB8AC3E}">
        <p14:creationId xmlns:p14="http://schemas.microsoft.com/office/powerpoint/2010/main" val="305845482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6038"/>
            <a:ext cx="8562202" cy="754162"/>
          </a:xfrm>
        </p:spPr>
        <p:txBody>
          <a:bodyPr>
            <a:noAutofit/>
          </a:bodyPr>
          <a:lstStyle/>
          <a:p>
            <a:r>
              <a:rPr lang="en-US" sz="3200" dirty="0" smtClean="0"/>
              <a:t>Pros and Cons of each approach</a:t>
            </a:r>
            <a:endParaRPr lang="en-US" sz="3200" dirty="0"/>
          </a:p>
        </p:txBody>
      </p:sp>
      <p:graphicFrame>
        <p:nvGraphicFramePr>
          <p:cNvPr id="5" name="Table 4"/>
          <p:cNvGraphicFramePr>
            <a:graphicFrameLocks noGrp="1"/>
          </p:cNvGraphicFramePr>
          <p:nvPr>
            <p:extLst>
              <p:ext uri="{D42A27DB-BD31-4B8C-83A1-F6EECF244321}">
                <p14:modId xmlns:p14="http://schemas.microsoft.com/office/powerpoint/2010/main" val="718505578"/>
              </p:ext>
            </p:extLst>
          </p:nvPr>
        </p:nvGraphicFramePr>
        <p:xfrm>
          <a:off x="585814" y="1401563"/>
          <a:ext cx="7343428" cy="3943563"/>
        </p:xfrm>
        <a:graphic>
          <a:graphicData uri="http://schemas.openxmlformats.org/drawingml/2006/table">
            <a:tbl>
              <a:tblPr firstRow="1" bandRow="1">
                <a:tableStyleId>{21E4AEA4-8DFA-4A89-87EB-49C32662AFE0}</a:tableStyleId>
              </a:tblPr>
              <a:tblGrid>
                <a:gridCol w="3063747"/>
                <a:gridCol w="1334421"/>
                <a:gridCol w="1270112"/>
                <a:gridCol w="1675148"/>
              </a:tblGrid>
              <a:tr h="522623">
                <a:tc>
                  <a:txBody>
                    <a:bodyPr/>
                    <a:lstStyle/>
                    <a:p>
                      <a:r>
                        <a:rPr lang="en-US" sz="1600" dirty="0" err="1" smtClean="0"/>
                        <a:t>Analized</a:t>
                      </a:r>
                      <a:r>
                        <a:rPr lang="en-US" sz="1600" dirty="0" smtClean="0"/>
                        <a:t> item</a:t>
                      </a:r>
                      <a:endParaRPr lang="en-US" sz="1600" dirty="0"/>
                    </a:p>
                  </a:txBody>
                  <a:tcPr/>
                </a:tc>
                <a:tc>
                  <a:txBody>
                    <a:bodyPr/>
                    <a:lstStyle/>
                    <a:p>
                      <a:r>
                        <a:rPr lang="en-US" sz="1600" dirty="0" smtClean="0"/>
                        <a:t>Centralized database</a:t>
                      </a:r>
                      <a:endParaRPr lang="en-US" sz="1600" dirty="0"/>
                    </a:p>
                  </a:txBody>
                  <a:tcPr/>
                </a:tc>
                <a:tc>
                  <a:txBody>
                    <a:bodyPr/>
                    <a:lstStyle/>
                    <a:p>
                      <a:r>
                        <a:rPr lang="en-US" sz="1600" dirty="0" smtClean="0"/>
                        <a:t>Master-Slave</a:t>
                      </a:r>
                    </a:p>
                    <a:p>
                      <a:r>
                        <a:rPr lang="en-US" sz="1600" dirty="0" smtClean="0"/>
                        <a:t>(</a:t>
                      </a:r>
                      <a:r>
                        <a:rPr lang="en-US" sz="1600" dirty="0" err="1" smtClean="0"/>
                        <a:t>Slony</a:t>
                      </a:r>
                      <a:r>
                        <a:rPr lang="en-US" sz="1600" dirty="0" smtClean="0"/>
                        <a:t>-I)</a:t>
                      </a:r>
                      <a:endParaRPr lang="en-US" sz="1600" dirty="0"/>
                    </a:p>
                  </a:txBody>
                  <a:tcPr/>
                </a:tc>
                <a:tc>
                  <a:txBody>
                    <a:bodyPr/>
                    <a:lstStyle/>
                    <a:p>
                      <a:r>
                        <a:rPr lang="en-US" sz="1600" dirty="0" smtClean="0"/>
                        <a:t>Multi-Master</a:t>
                      </a:r>
                    </a:p>
                    <a:p>
                      <a:r>
                        <a:rPr lang="en-US" sz="1600" dirty="0" smtClean="0"/>
                        <a:t>(</a:t>
                      </a:r>
                      <a:r>
                        <a:rPr lang="en-US" sz="1600" dirty="0" err="1" smtClean="0"/>
                        <a:t>ObjectMMRS</a:t>
                      </a:r>
                      <a:r>
                        <a:rPr lang="en-US" sz="1600" dirty="0" smtClean="0"/>
                        <a:t>)</a:t>
                      </a:r>
                      <a:endParaRPr lang="en-US" sz="1600" dirty="0"/>
                    </a:p>
                  </a:txBody>
                  <a:tcPr/>
                </a:tc>
              </a:tr>
              <a:tr h="427854">
                <a:tc>
                  <a:txBody>
                    <a:bodyPr/>
                    <a:lstStyle/>
                    <a:p>
                      <a:r>
                        <a:rPr lang="en-US" sz="1600" dirty="0" smtClean="0"/>
                        <a:t>Architecture</a:t>
                      </a:r>
                      <a:endParaRPr lang="en-US" sz="1600" dirty="0"/>
                    </a:p>
                  </a:txBody>
                  <a:tcPr/>
                </a:tc>
                <a:tc>
                  <a:txBody>
                    <a:bodyPr/>
                    <a:lstStyle/>
                    <a:p>
                      <a:r>
                        <a:rPr lang="en-US" sz="1600" dirty="0" smtClean="0"/>
                        <a:t>Simple</a:t>
                      </a:r>
                      <a:endParaRPr lang="en-US" sz="1600" dirty="0"/>
                    </a:p>
                  </a:txBody>
                  <a:tcPr/>
                </a:tc>
                <a:tc>
                  <a:txBody>
                    <a:bodyPr/>
                    <a:lstStyle/>
                    <a:p>
                      <a:r>
                        <a:rPr lang="en-US" sz="1600" dirty="0" smtClean="0"/>
                        <a:t>Medium</a:t>
                      </a:r>
                      <a:endParaRPr lang="en-US" sz="1600" dirty="0"/>
                    </a:p>
                  </a:txBody>
                  <a:tcPr/>
                </a:tc>
                <a:tc>
                  <a:txBody>
                    <a:bodyPr/>
                    <a:lstStyle/>
                    <a:p>
                      <a:r>
                        <a:rPr lang="en-US" sz="1600" dirty="0" smtClean="0"/>
                        <a:t>Complex</a:t>
                      </a:r>
                      <a:endParaRPr lang="en-US" sz="1600" dirty="0"/>
                    </a:p>
                  </a:txBody>
                  <a:tcPr/>
                </a:tc>
              </a:tr>
              <a:tr h="451781">
                <a:tc>
                  <a:txBody>
                    <a:bodyPr/>
                    <a:lstStyle/>
                    <a:p>
                      <a:r>
                        <a:rPr lang="en-US" sz="1600" dirty="0" smtClean="0"/>
                        <a:t>Total downtime </a:t>
                      </a:r>
                      <a:r>
                        <a:rPr lang="en-US" sz="1600" baseline="0" dirty="0" smtClean="0"/>
                        <a:t>risk</a:t>
                      </a:r>
                      <a:endParaRPr lang="en-US" sz="1600" dirty="0"/>
                    </a:p>
                  </a:txBody>
                  <a:tcPr/>
                </a:tc>
                <a:tc>
                  <a:txBody>
                    <a:bodyPr/>
                    <a:lstStyle/>
                    <a:p>
                      <a:r>
                        <a:rPr lang="en-US" sz="1600" dirty="0" smtClean="0"/>
                        <a:t>High</a:t>
                      </a:r>
                      <a:endParaRPr lang="en-US" sz="1600" dirty="0"/>
                    </a:p>
                  </a:txBody>
                  <a:tcPr/>
                </a:tc>
                <a:tc>
                  <a:txBody>
                    <a:bodyPr/>
                    <a:lstStyle/>
                    <a:p>
                      <a:r>
                        <a:rPr lang="en-US" sz="1600" dirty="0" smtClean="0"/>
                        <a:t>Medium</a:t>
                      </a:r>
                      <a:endParaRPr lang="en-US" sz="1600" dirty="0"/>
                    </a:p>
                  </a:txBody>
                  <a:tcPr/>
                </a:tc>
                <a:tc>
                  <a:txBody>
                    <a:bodyPr/>
                    <a:lstStyle/>
                    <a:p>
                      <a:r>
                        <a:rPr lang="en-US" sz="1600" dirty="0" smtClean="0"/>
                        <a:t>Zero</a:t>
                      </a:r>
                      <a:endParaRPr lang="en-US" sz="1600" dirty="0"/>
                    </a:p>
                  </a:txBody>
                  <a:tcPr/>
                </a:tc>
              </a:tr>
              <a:tr h="432344">
                <a:tc>
                  <a:txBody>
                    <a:bodyPr/>
                    <a:lstStyle/>
                    <a:p>
                      <a:r>
                        <a:rPr lang="en-US" sz="1600" dirty="0" smtClean="0"/>
                        <a:t>Partial downtime risk</a:t>
                      </a:r>
                      <a:endParaRPr lang="en-US" sz="1600" dirty="0"/>
                    </a:p>
                  </a:txBody>
                  <a:tcPr/>
                </a:tc>
                <a:tc>
                  <a:txBody>
                    <a:bodyPr/>
                    <a:lstStyle/>
                    <a:p>
                      <a:r>
                        <a:rPr lang="en-US" sz="1600" dirty="0" smtClean="0"/>
                        <a:t>High</a:t>
                      </a:r>
                      <a:endParaRPr lang="en-US" sz="1600" dirty="0"/>
                    </a:p>
                  </a:txBody>
                  <a:tcPr/>
                </a:tc>
                <a:tc>
                  <a:txBody>
                    <a:bodyPr/>
                    <a:lstStyle/>
                    <a:p>
                      <a:r>
                        <a:rPr lang="en-US" sz="1600" dirty="0" smtClean="0"/>
                        <a:t>Medium</a:t>
                      </a:r>
                      <a:endParaRPr lang="en-US" sz="1600" dirty="0"/>
                    </a:p>
                  </a:txBody>
                  <a:tcPr/>
                </a:tc>
                <a:tc>
                  <a:txBody>
                    <a:bodyPr/>
                    <a:lstStyle/>
                    <a:p>
                      <a:r>
                        <a:rPr lang="en-US" sz="1600" dirty="0" smtClean="0"/>
                        <a:t>Zero</a:t>
                      </a:r>
                      <a:endParaRPr lang="en-US" sz="1600" dirty="0"/>
                    </a:p>
                  </a:txBody>
                  <a:tcPr/>
                </a:tc>
              </a:tr>
              <a:tr h="450101">
                <a:tc>
                  <a:txBody>
                    <a:bodyPr/>
                    <a:lstStyle/>
                    <a:p>
                      <a:r>
                        <a:rPr lang="en-US" sz="1600" dirty="0" smtClean="0"/>
                        <a:t>Necessary Network</a:t>
                      </a:r>
                      <a:r>
                        <a:rPr lang="en-US" sz="1600" baseline="0" dirty="0" smtClean="0"/>
                        <a:t> bandwidth</a:t>
                      </a:r>
                      <a:endParaRPr lang="en-US" sz="1600" dirty="0"/>
                    </a:p>
                  </a:txBody>
                  <a:tcPr/>
                </a:tc>
                <a:tc>
                  <a:txBody>
                    <a:bodyPr/>
                    <a:lstStyle/>
                    <a:p>
                      <a:r>
                        <a:rPr lang="en-US" sz="1600" dirty="0" smtClean="0"/>
                        <a:t>High</a:t>
                      </a:r>
                      <a:endParaRPr lang="en-US" sz="1600" dirty="0"/>
                    </a:p>
                  </a:txBody>
                  <a:tcPr/>
                </a:tc>
                <a:tc>
                  <a:txBody>
                    <a:bodyPr/>
                    <a:lstStyle/>
                    <a:p>
                      <a:r>
                        <a:rPr lang="en-US" sz="1600" dirty="0" smtClean="0"/>
                        <a:t>Medium</a:t>
                      </a:r>
                      <a:endParaRPr lang="en-US" sz="1600" dirty="0"/>
                    </a:p>
                  </a:txBody>
                  <a:tcPr/>
                </a:tc>
                <a:tc>
                  <a:txBody>
                    <a:bodyPr/>
                    <a:lstStyle/>
                    <a:p>
                      <a:r>
                        <a:rPr lang="en-US" sz="1600" dirty="0" smtClean="0"/>
                        <a:t>Low</a:t>
                      </a:r>
                      <a:endParaRPr lang="en-US" sz="1600" dirty="0"/>
                    </a:p>
                  </a:txBody>
                  <a:tcPr/>
                </a:tc>
              </a:tr>
              <a:tr h="434025">
                <a:tc>
                  <a:txBody>
                    <a:bodyPr/>
                    <a:lstStyle/>
                    <a:p>
                      <a:r>
                        <a:rPr lang="en-US" sz="1600" dirty="0" smtClean="0"/>
                        <a:t>Necessary Network stability</a:t>
                      </a:r>
                      <a:endParaRPr lang="en-US" sz="1600" dirty="0"/>
                    </a:p>
                  </a:txBody>
                  <a:tcPr/>
                </a:tc>
                <a:tc>
                  <a:txBody>
                    <a:bodyPr/>
                    <a:lstStyle/>
                    <a:p>
                      <a:r>
                        <a:rPr lang="en-US" sz="1600" dirty="0" smtClean="0"/>
                        <a:t>High</a:t>
                      </a:r>
                      <a:endParaRPr lang="en-US" sz="1600" dirty="0"/>
                    </a:p>
                  </a:txBody>
                  <a:tcPr/>
                </a:tc>
                <a:tc>
                  <a:txBody>
                    <a:bodyPr/>
                    <a:lstStyle/>
                    <a:p>
                      <a:r>
                        <a:rPr lang="en-US" sz="1600" dirty="0" smtClean="0"/>
                        <a:t>Medium</a:t>
                      </a:r>
                      <a:endParaRPr lang="en-US" sz="1600" dirty="0"/>
                    </a:p>
                  </a:txBody>
                  <a:tcPr/>
                </a:tc>
                <a:tc>
                  <a:txBody>
                    <a:bodyPr/>
                    <a:lstStyle/>
                    <a:p>
                      <a:r>
                        <a:rPr lang="en-US" sz="1600" dirty="0" smtClean="0"/>
                        <a:t>Low</a:t>
                      </a:r>
                      <a:endParaRPr lang="en-US" sz="1600" dirty="0"/>
                    </a:p>
                  </a:txBody>
                  <a:tcPr/>
                </a:tc>
              </a:tr>
              <a:tr h="401875">
                <a:tc>
                  <a:txBody>
                    <a:bodyPr/>
                    <a:lstStyle/>
                    <a:p>
                      <a:r>
                        <a:rPr lang="en-US" sz="1600" dirty="0" smtClean="0"/>
                        <a:t>Central Server </a:t>
                      </a:r>
                      <a:r>
                        <a:rPr lang="en-US" sz="1600" dirty="0" smtClean="0"/>
                        <a:t>Overhead</a:t>
                      </a:r>
                      <a:endParaRPr lang="en-US" sz="1600" dirty="0"/>
                    </a:p>
                  </a:txBody>
                  <a:tcPr/>
                </a:tc>
                <a:tc>
                  <a:txBody>
                    <a:bodyPr/>
                    <a:lstStyle/>
                    <a:p>
                      <a:r>
                        <a:rPr lang="en-US" sz="1600" dirty="0" smtClean="0"/>
                        <a:t>High</a:t>
                      </a:r>
                      <a:endParaRPr lang="en-US" sz="1600" dirty="0"/>
                    </a:p>
                  </a:txBody>
                  <a:tcPr/>
                </a:tc>
                <a:tc>
                  <a:txBody>
                    <a:bodyPr/>
                    <a:lstStyle/>
                    <a:p>
                      <a:r>
                        <a:rPr lang="en-US" sz="1600" dirty="0" smtClean="0"/>
                        <a:t>Medium</a:t>
                      </a:r>
                      <a:endParaRPr lang="en-US" sz="1600" dirty="0"/>
                    </a:p>
                  </a:txBody>
                  <a:tcPr/>
                </a:tc>
                <a:tc>
                  <a:txBody>
                    <a:bodyPr/>
                    <a:lstStyle/>
                    <a:p>
                      <a:r>
                        <a:rPr lang="en-US" sz="1600" dirty="0" smtClean="0"/>
                        <a:t>Low</a:t>
                      </a:r>
                      <a:endParaRPr lang="en-US" sz="1600" dirty="0"/>
                    </a:p>
                  </a:txBody>
                  <a:tcPr/>
                </a:tc>
              </a:tr>
              <a:tr h="522623">
                <a:tc>
                  <a:txBody>
                    <a:bodyPr/>
                    <a:lstStyle/>
                    <a:p>
                      <a:r>
                        <a:rPr lang="en-US" sz="1600" dirty="0" smtClean="0"/>
                        <a:t>General costs</a:t>
                      </a:r>
                      <a:endParaRPr lang="en-US" sz="1600" dirty="0"/>
                    </a:p>
                  </a:txBody>
                  <a:tcPr/>
                </a:tc>
                <a:tc>
                  <a:txBody>
                    <a:bodyPr/>
                    <a:lstStyle/>
                    <a:p>
                      <a:r>
                        <a:rPr lang="en-US" sz="1600" dirty="0" smtClean="0"/>
                        <a:t>High</a:t>
                      </a:r>
                      <a:endParaRPr lang="en-US" sz="1600" dirty="0"/>
                    </a:p>
                  </a:txBody>
                  <a:tcPr/>
                </a:tc>
                <a:tc>
                  <a:txBody>
                    <a:bodyPr/>
                    <a:lstStyle/>
                    <a:p>
                      <a:r>
                        <a:rPr lang="en-US" sz="1600" dirty="0" smtClean="0"/>
                        <a:t>Medium</a:t>
                      </a:r>
                      <a:endParaRPr lang="en-US" sz="1600" dirty="0"/>
                    </a:p>
                  </a:txBody>
                  <a:tcPr/>
                </a:tc>
                <a:tc>
                  <a:txBody>
                    <a:bodyPr/>
                    <a:lstStyle/>
                    <a:p>
                      <a:r>
                        <a:rPr lang="en-US" sz="1600" dirty="0" smtClean="0"/>
                        <a:t>Low</a:t>
                      </a:r>
                      <a:endParaRPr lang="en-US" sz="1600" dirty="0"/>
                    </a:p>
                  </a:txBody>
                  <a:tcPr/>
                </a:tc>
              </a:tr>
            </a:tbl>
          </a:graphicData>
        </a:graphic>
      </p:graphicFrame>
      <p:sp>
        <p:nvSpPr>
          <p:cNvPr id="3" name="Slide Number Placeholder 2"/>
          <p:cNvSpPr>
            <a:spLocks noGrp="1"/>
          </p:cNvSpPr>
          <p:nvPr>
            <p:ph type="sldNum" sz="quarter" idx="12"/>
          </p:nvPr>
        </p:nvSpPr>
        <p:spPr/>
        <p:txBody>
          <a:bodyPr/>
          <a:lstStyle/>
          <a:p>
            <a:pPr eaLnBrk="1" latinLnBrk="0" hangingPunct="1"/>
            <a:fld id="{2AA957AF-53C0-420B-9C2D-77DB1416566C}" type="slidenum">
              <a:rPr kumimoji="0" lang="en-US" smtClean="0"/>
              <a:pPr eaLnBrk="1" latinLnBrk="0" hangingPunct="1"/>
              <a:t>17</a:t>
            </a:fld>
            <a:endParaRPr kumimoji="0" lang="en-US"/>
          </a:p>
        </p:txBody>
      </p:sp>
    </p:spTree>
    <p:extLst>
      <p:ext uri="{BB962C8B-B14F-4D97-AF65-F5344CB8AC3E}">
        <p14:creationId xmlns:p14="http://schemas.microsoft.com/office/powerpoint/2010/main" val="296693818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74638"/>
            <a:ext cx="8433583" cy="1143000"/>
          </a:xfrm>
        </p:spPr>
        <p:txBody>
          <a:bodyPr>
            <a:normAutofit/>
          </a:bodyPr>
          <a:lstStyle/>
          <a:p>
            <a:r>
              <a:rPr lang="en-US" dirty="0" smtClean="0"/>
              <a:t>About </a:t>
            </a:r>
            <a:r>
              <a:rPr lang="en-US" dirty="0" err="1" smtClean="0"/>
              <a:t>ObjectMMRS</a:t>
            </a:r>
            <a:endParaRPr lang="en-US" dirty="0"/>
          </a:p>
        </p:txBody>
      </p:sp>
      <p:sp>
        <p:nvSpPr>
          <p:cNvPr id="3" name="Content Placeholder 2"/>
          <p:cNvSpPr>
            <a:spLocks noGrp="1"/>
          </p:cNvSpPr>
          <p:nvPr>
            <p:ph idx="1"/>
          </p:nvPr>
        </p:nvSpPr>
        <p:spPr>
          <a:xfrm>
            <a:off x="457200" y="1600200"/>
            <a:ext cx="8256730" cy="4525963"/>
          </a:xfrm>
        </p:spPr>
        <p:txBody>
          <a:bodyPr>
            <a:normAutofit fontScale="92500"/>
          </a:bodyPr>
          <a:lstStyle/>
          <a:p>
            <a:r>
              <a:rPr lang="en-US" sz="2000" dirty="0" smtClean="0"/>
              <a:t>Technology</a:t>
            </a:r>
          </a:p>
          <a:p>
            <a:pPr lvl="1"/>
            <a:r>
              <a:rPr lang="en-US" sz="1600" dirty="0" smtClean="0"/>
              <a:t>Lazy update anywhere </a:t>
            </a:r>
            <a:r>
              <a:rPr lang="en-US" sz="1600" dirty="0" smtClean="0"/>
              <a:t>protocol with timestamp update conflict detection and resolution</a:t>
            </a:r>
            <a:endParaRPr lang="en-US" sz="1600" dirty="0" smtClean="0"/>
          </a:p>
          <a:p>
            <a:r>
              <a:rPr lang="en-US" sz="2000" dirty="0" smtClean="0"/>
              <a:t>Licensing</a:t>
            </a:r>
          </a:p>
          <a:p>
            <a:pPr lvl="1"/>
            <a:r>
              <a:rPr lang="en-US" sz="1800" dirty="0" smtClean="0"/>
              <a:t>Commercial annual license including upgrades and email support</a:t>
            </a:r>
          </a:p>
          <a:p>
            <a:pPr lvl="1"/>
            <a:r>
              <a:rPr lang="en-US" sz="1800" dirty="0" smtClean="0"/>
              <a:t>Corporate – Unlimited server installations</a:t>
            </a:r>
          </a:p>
          <a:p>
            <a:pPr lvl="1"/>
            <a:r>
              <a:rPr lang="en-US" sz="1800" dirty="0" smtClean="0"/>
              <a:t>Enterprise – More than 1 </a:t>
            </a:r>
            <a:r>
              <a:rPr lang="en-US" sz="1800" dirty="0" smtClean="0"/>
              <a:t>million INSERT/UPDATE/DELETE </a:t>
            </a:r>
            <a:r>
              <a:rPr lang="en-US" sz="1800" dirty="0" smtClean="0"/>
              <a:t>operations / day.</a:t>
            </a:r>
          </a:p>
          <a:p>
            <a:pPr lvl="1"/>
            <a:r>
              <a:rPr lang="en-US" sz="1800" dirty="0" smtClean="0"/>
              <a:t>Standard – Less than 1 million operations / day. Pricing starting at US$ 590 annual.</a:t>
            </a:r>
          </a:p>
          <a:p>
            <a:pPr lvl="1"/>
            <a:r>
              <a:rPr lang="en-US" sz="1800" dirty="0" smtClean="0"/>
              <a:t>Mobile – SQLite databases in smartphones, tablets, etc. Pricing starting at US$ 6.</a:t>
            </a:r>
          </a:p>
          <a:p>
            <a:r>
              <a:rPr lang="en-US" sz="2000" dirty="0" smtClean="0"/>
              <a:t>Professional Services</a:t>
            </a:r>
          </a:p>
          <a:p>
            <a:pPr lvl="1"/>
            <a:r>
              <a:rPr lang="en-US" sz="1800" dirty="0" smtClean="0"/>
              <a:t>Training</a:t>
            </a:r>
          </a:p>
          <a:p>
            <a:pPr lvl="1"/>
            <a:r>
              <a:rPr lang="en-US" sz="1800" dirty="0" smtClean="0"/>
              <a:t>Database and application verification, Proof-of-concept, Installation</a:t>
            </a:r>
          </a:p>
          <a:p>
            <a:pPr lvl="1"/>
            <a:r>
              <a:rPr lang="en-US" sz="1800" dirty="0" smtClean="0"/>
              <a:t>Technical support (Phone, Remote Access, Chat, Local)</a:t>
            </a:r>
          </a:p>
          <a:p>
            <a:pPr marL="36576" indent="0">
              <a:buNone/>
            </a:pPr>
            <a:endParaRPr lang="en-US" sz="1800" dirty="0" smtClean="0"/>
          </a:p>
          <a:p>
            <a:pPr lvl="1"/>
            <a:endParaRPr lang="en-US" sz="1800" dirty="0" smtClean="0"/>
          </a:p>
          <a:p>
            <a:endParaRPr lang="en-US" sz="2000" dirty="0" smtClean="0"/>
          </a:p>
          <a:p>
            <a:endParaRPr lang="en-US" sz="2000" dirty="0" smtClean="0"/>
          </a:p>
        </p:txBody>
      </p:sp>
      <p:sp>
        <p:nvSpPr>
          <p:cNvPr id="4" name="Slide Number Placeholder 3"/>
          <p:cNvSpPr>
            <a:spLocks noGrp="1"/>
          </p:cNvSpPr>
          <p:nvPr>
            <p:ph type="sldNum" sz="quarter" idx="12"/>
          </p:nvPr>
        </p:nvSpPr>
        <p:spPr/>
        <p:txBody>
          <a:bodyPr/>
          <a:lstStyle/>
          <a:p>
            <a:pPr eaLnBrk="1" latinLnBrk="0" hangingPunct="1"/>
            <a:fld id="{2AA957AF-53C0-420B-9C2D-77DB1416566C}" type="slidenum">
              <a:rPr kumimoji="0" lang="en-US" smtClean="0"/>
              <a:pPr eaLnBrk="1" latinLnBrk="0" hangingPunct="1"/>
              <a:t>18</a:t>
            </a:fld>
            <a:endParaRPr kumimoji="0" lang="en-US"/>
          </a:p>
        </p:txBody>
      </p:sp>
    </p:spTree>
    <p:extLst>
      <p:ext uri="{BB962C8B-B14F-4D97-AF65-F5344CB8AC3E}">
        <p14:creationId xmlns:p14="http://schemas.microsoft.com/office/powerpoint/2010/main" val="374879570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and comments</a:t>
            </a:r>
            <a:endParaRPr lang="en-US" dirty="0"/>
          </a:p>
        </p:txBody>
      </p:sp>
      <p:sp>
        <p:nvSpPr>
          <p:cNvPr id="3" name="Slide Number Placeholder 2"/>
          <p:cNvSpPr>
            <a:spLocks noGrp="1"/>
          </p:cNvSpPr>
          <p:nvPr>
            <p:ph type="sldNum" sz="quarter" idx="12"/>
          </p:nvPr>
        </p:nvSpPr>
        <p:spPr/>
        <p:txBody>
          <a:bodyPr/>
          <a:lstStyle/>
          <a:p>
            <a:pPr eaLnBrk="1" latinLnBrk="0" hangingPunct="1"/>
            <a:fld id="{2AA957AF-53C0-420B-9C2D-77DB1416566C}" type="slidenum">
              <a:rPr kumimoji="0" lang="en-US" smtClean="0"/>
              <a:pPr eaLnBrk="1" latinLnBrk="0" hangingPunct="1"/>
              <a:t>19</a:t>
            </a:fld>
            <a:endParaRPr kumimoji="0" lang="en-US"/>
          </a:p>
        </p:txBody>
      </p:sp>
      <p:pic>
        <p:nvPicPr>
          <p:cNvPr id="4" name="Picture 3"/>
          <p:cNvPicPr>
            <a:picLocks noChangeAspect="1"/>
          </p:cNvPicPr>
          <p:nvPr/>
        </p:nvPicPr>
        <p:blipFill>
          <a:blip r:embed="rId3"/>
          <a:stretch>
            <a:fillRect/>
          </a:stretch>
        </p:blipFill>
        <p:spPr>
          <a:xfrm>
            <a:off x="2743200" y="2120900"/>
            <a:ext cx="3657600" cy="2609088"/>
          </a:xfrm>
          <a:prstGeom prst="rect">
            <a:avLst/>
          </a:prstGeom>
        </p:spPr>
      </p:pic>
    </p:spTree>
    <p:extLst>
      <p:ext uri="{BB962C8B-B14F-4D97-AF65-F5344CB8AC3E}">
        <p14:creationId xmlns:p14="http://schemas.microsoft.com/office/powerpoint/2010/main" val="192550991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8563"/>
            <a:ext cx="7467600" cy="1143000"/>
          </a:xfrm>
        </p:spPr>
        <p:txBody>
          <a:bodyPr/>
          <a:lstStyle/>
          <a:p>
            <a:r>
              <a:rPr lang="en-US" dirty="0" smtClean="0"/>
              <a:t>Schedule</a:t>
            </a:r>
            <a:endParaRPr lang="en-US" dirty="0"/>
          </a:p>
        </p:txBody>
      </p:sp>
      <p:sp>
        <p:nvSpPr>
          <p:cNvPr id="3" name="Content Placeholder 2"/>
          <p:cNvSpPr>
            <a:spLocks noGrp="1"/>
          </p:cNvSpPr>
          <p:nvPr>
            <p:ph idx="1"/>
          </p:nvPr>
        </p:nvSpPr>
        <p:spPr/>
        <p:txBody>
          <a:bodyPr>
            <a:normAutofit/>
          </a:bodyPr>
          <a:lstStyle/>
          <a:p>
            <a:r>
              <a:rPr lang="en-US" sz="2400" dirty="0" smtClean="0"/>
              <a:t>Shibata Group Overview (5 min)</a:t>
            </a:r>
          </a:p>
          <a:p>
            <a:r>
              <a:rPr lang="en-US" sz="2400" dirty="0" err="1" smtClean="0"/>
              <a:t>PostgreSQL</a:t>
            </a:r>
            <a:r>
              <a:rPr lang="en-US" sz="2400" dirty="0" smtClean="0"/>
              <a:t> in Centralized and Master-Slave ways (5 min)</a:t>
            </a:r>
          </a:p>
          <a:p>
            <a:r>
              <a:rPr lang="en-US" sz="2400" dirty="0" err="1" smtClean="0"/>
              <a:t>PostgreSQL</a:t>
            </a:r>
            <a:r>
              <a:rPr lang="en-US" sz="2400" dirty="0" smtClean="0"/>
              <a:t> in </a:t>
            </a:r>
            <a:r>
              <a:rPr lang="en-US" sz="2400" dirty="0"/>
              <a:t>M</a:t>
            </a:r>
            <a:r>
              <a:rPr lang="en-US" sz="2400" dirty="0" smtClean="0"/>
              <a:t>ulti-Master way  (20 min)</a:t>
            </a:r>
          </a:p>
          <a:p>
            <a:r>
              <a:rPr lang="en-US" sz="2400" dirty="0" smtClean="0"/>
              <a:t>Pros and Cons of each approach (10 min)</a:t>
            </a:r>
          </a:p>
          <a:p>
            <a:r>
              <a:rPr lang="en-US" sz="2400" dirty="0" smtClean="0"/>
              <a:t>Comments and questions</a:t>
            </a:r>
          </a:p>
          <a:p>
            <a:pPr marL="36576" indent="0">
              <a:buNone/>
            </a:pPr>
            <a:endParaRPr lang="en-US" sz="2400" dirty="0"/>
          </a:p>
        </p:txBody>
      </p:sp>
      <p:sp>
        <p:nvSpPr>
          <p:cNvPr id="4" name="Slide Number Placeholder 3"/>
          <p:cNvSpPr>
            <a:spLocks noGrp="1"/>
          </p:cNvSpPr>
          <p:nvPr>
            <p:ph type="sldNum" sz="quarter" idx="12"/>
          </p:nvPr>
        </p:nvSpPr>
        <p:spPr/>
        <p:txBody>
          <a:bodyPr/>
          <a:lstStyle/>
          <a:p>
            <a:pPr eaLnBrk="1" latinLnBrk="0" hangingPunct="1"/>
            <a:fld id="{2AA957AF-53C0-420B-9C2D-77DB1416566C}" type="slidenum">
              <a:rPr kumimoji="0" lang="en-US" smtClean="0"/>
              <a:pPr eaLnBrk="1" latinLnBrk="0" hangingPunct="1"/>
              <a:t>2</a:t>
            </a:fld>
            <a:endParaRPr kumimoji="0" lang="en-US"/>
          </a:p>
        </p:txBody>
      </p:sp>
    </p:spTree>
    <p:extLst>
      <p:ext uri="{BB962C8B-B14F-4D97-AF65-F5344CB8AC3E}">
        <p14:creationId xmlns:p14="http://schemas.microsoft.com/office/powerpoint/2010/main" val="1601856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a:t>
            </a:r>
            <a:endParaRPr lang="en-US" dirty="0"/>
          </a:p>
        </p:txBody>
      </p:sp>
      <p:sp>
        <p:nvSpPr>
          <p:cNvPr id="3" name="Content Placeholder 2"/>
          <p:cNvSpPr>
            <a:spLocks noGrp="1"/>
          </p:cNvSpPr>
          <p:nvPr>
            <p:ph idx="1"/>
          </p:nvPr>
        </p:nvSpPr>
        <p:spPr/>
        <p:txBody>
          <a:bodyPr>
            <a:normAutofit/>
          </a:bodyPr>
          <a:lstStyle/>
          <a:p>
            <a:r>
              <a:rPr lang="en-US" dirty="0" smtClean="0"/>
              <a:t>Contacts</a:t>
            </a:r>
          </a:p>
          <a:p>
            <a:pPr lvl="1"/>
            <a:r>
              <a:rPr lang="en-US" dirty="0" smtClean="0">
                <a:hlinkClick r:id="rId3"/>
              </a:rPr>
              <a:t>wagner@object.com.br</a:t>
            </a:r>
            <a:endParaRPr lang="en-US" dirty="0" smtClean="0"/>
          </a:p>
          <a:p>
            <a:pPr lvl="1"/>
            <a:r>
              <a:rPr lang="en-US" dirty="0" smtClean="0">
                <a:hlinkClick r:id="rId4"/>
              </a:rPr>
              <a:t>anderson@object.com.br</a:t>
            </a:r>
            <a:endParaRPr lang="en-US" dirty="0" smtClean="0"/>
          </a:p>
          <a:p>
            <a:pPr lvl="1"/>
            <a:r>
              <a:rPr lang="en-US" dirty="0" smtClean="0">
                <a:hlinkClick r:id="rId5"/>
              </a:rPr>
              <a:t>www.object.com.br</a:t>
            </a:r>
            <a:endParaRPr lang="en-US" dirty="0" smtClean="0"/>
          </a:p>
          <a:p>
            <a:pPr lvl="1"/>
            <a:r>
              <a:rPr lang="en-US" dirty="0" smtClean="0">
                <a:hlinkClick r:id="rId6"/>
              </a:rPr>
              <a:t>www.objectmmrs.com</a:t>
            </a:r>
            <a:endParaRPr lang="en-US" dirty="0" smtClean="0"/>
          </a:p>
          <a:p>
            <a:pPr lvl="1"/>
            <a:r>
              <a:rPr lang="en-US" dirty="0" smtClean="0">
                <a:hlinkClick r:id="rId7"/>
              </a:rPr>
              <a:t>www.shibata.com.br</a:t>
            </a:r>
            <a:endParaRPr lang="en-US" dirty="0" smtClean="0"/>
          </a:p>
          <a:p>
            <a:pPr marL="448056" lvl="1" indent="0">
              <a:buNone/>
            </a:pPr>
            <a:endParaRPr lang="en-US" dirty="0" smtClean="0"/>
          </a:p>
        </p:txBody>
      </p:sp>
      <p:sp>
        <p:nvSpPr>
          <p:cNvPr id="4" name="Slide Number Placeholder 3"/>
          <p:cNvSpPr>
            <a:spLocks noGrp="1"/>
          </p:cNvSpPr>
          <p:nvPr>
            <p:ph type="sldNum" sz="quarter" idx="12"/>
          </p:nvPr>
        </p:nvSpPr>
        <p:spPr/>
        <p:txBody>
          <a:bodyPr/>
          <a:lstStyle/>
          <a:p>
            <a:pPr eaLnBrk="1" latinLnBrk="0" hangingPunct="1"/>
            <a:fld id="{2AA957AF-53C0-420B-9C2D-77DB1416566C}" type="slidenum">
              <a:rPr kumimoji="0" lang="en-US" smtClean="0"/>
              <a:pPr eaLnBrk="1" latinLnBrk="0" hangingPunct="1"/>
              <a:t>20</a:t>
            </a:fld>
            <a:endParaRPr kumimoji="0" lang="en-US"/>
          </a:p>
        </p:txBody>
      </p:sp>
      <p:pic>
        <p:nvPicPr>
          <p:cNvPr id="5" name="Picture 4"/>
          <p:cNvPicPr>
            <a:picLocks noChangeAspect="1"/>
          </p:cNvPicPr>
          <p:nvPr/>
        </p:nvPicPr>
        <p:blipFill>
          <a:blip r:embed="rId8"/>
          <a:stretch>
            <a:fillRect/>
          </a:stretch>
        </p:blipFill>
        <p:spPr>
          <a:xfrm>
            <a:off x="4849335" y="3327527"/>
            <a:ext cx="3657600" cy="1730822"/>
          </a:xfrm>
          <a:prstGeom prst="rect">
            <a:avLst/>
          </a:prstGeom>
        </p:spPr>
      </p:pic>
    </p:spTree>
    <p:extLst>
      <p:ext uri="{BB962C8B-B14F-4D97-AF65-F5344CB8AC3E}">
        <p14:creationId xmlns:p14="http://schemas.microsoft.com/office/powerpoint/2010/main" val="428736677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33582" cy="1143000"/>
          </a:xfrm>
        </p:spPr>
        <p:txBody>
          <a:bodyPr>
            <a:noAutofit/>
          </a:bodyPr>
          <a:lstStyle/>
          <a:p>
            <a:r>
              <a:rPr lang="en-US" sz="3600" dirty="0" err="1" smtClean="0"/>
              <a:t>PostgreSQL</a:t>
            </a:r>
            <a:r>
              <a:rPr lang="en-US" sz="3600" dirty="0" smtClean="0"/>
              <a:t> in Multi-Master way</a:t>
            </a:r>
            <a:endParaRPr lang="en-US" sz="3600" dirty="0"/>
          </a:p>
        </p:txBody>
      </p:sp>
      <p:sp>
        <p:nvSpPr>
          <p:cNvPr id="3" name="Content Placeholder 2"/>
          <p:cNvSpPr>
            <a:spLocks noGrp="1"/>
          </p:cNvSpPr>
          <p:nvPr>
            <p:ph idx="1"/>
          </p:nvPr>
        </p:nvSpPr>
        <p:spPr>
          <a:xfrm>
            <a:off x="457199" y="1600200"/>
            <a:ext cx="8047725" cy="4525963"/>
          </a:xfrm>
        </p:spPr>
        <p:txBody>
          <a:bodyPr>
            <a:normAutofit/>
          </a:bodyPr>
          <a:lstStyle/>
          <a:p>
            <a:r>
              <a:rPr lang="en-US" sz="2400" dirty="0" smtClean="0"/>
              <a:t>Why search for a Multi-Master approach ?</a:t>
            </a:r>
          </a:p>
          <a:p>
            <a:pPr lvl="1"/>
            <a:r>
              <a:rPr lang="en-US" sz="2000" dirty="0" smtClean="0"/>
              <a:t>Frequent network link problems</a:t>
            </a:r>
          </a:p>
          <a:p>
            <a:pPr lvl="1"/>
            <a:r>
              <a:rPr lang="en-US" sz="2000" dirty="0" smtClean="0"/>
              <a:t>2009: 2 central server down events, each one translated in 6 hours without back-office systems (one event close to Christmas)</a:t>
            </a:r>
          </a:p>
          <a:p>
            <a:pPr lvl="1"/>
            <a:r>
              <a:rPr lang="en-US" sz="2000" dirty="0" smtClean="0"/>
              <a:t>2009: Many periods of central server slowdown, first </a:t>
            </a:r>
            <a:r>
              <a:rPr lang="en-US" sz="2000" dirty="0" smtClean="0"/>
              <a:t>signs </a:t>
            </a:r>
            <a:r>
              <a:rPr lang="en-US" sz="2000" dirty="0" smtClean="0"/>
              <a:t>that master-slave approach could be not sufficient for the present and least for the future, thinking about in Shibata growing.</a:t>
            </a:r>
          </a:p>
          <a:p>
            <a:pPr lvl="1"/>
            <a:r>
              <a:rPr lang="en-US" sz="2000" dirty="0" smtClean="0"/>
              <a:t>On master</a:t>
            </a:r>
            <a:r>
              <a:rPr lang="en-US" sz="2000" dirty="0"/>
              <a:t>-</a:t>
            </a:r>
            <a:r>
              <a:rPr lang="en-US" sz="2000" dirty="0" smtClean="0"/>
              <a:t>slave approach, the back-office system usage on network break events is not satisfactory, giving to the remote stores users just query option, not updates, so the systems come only partially available. Users always want more, so Shibata IT starts looking for a total availability solution.</a:t>
            </a:r>
            <a:endParaRPr lang="en-US" sz="2000" dirty="0"/>
          </a:p>
        </p:txBody>
      </p:sp>
      <p:sp>
        <p:nvSpPr>
          <p:cNvPr id="4" name="Slide Number Placeholder 3"/>
          <p:cNvSpPr>
            <a:spLocks noGrp="1"/>
          </p:cNvSpPr>
          <p:nvPr>
            <p:ph type="sldNum" sz="quarter" idx="12"/>
          </p:nvPr>
        </p:nvSpPr>
        <p:spPr/>
        <p:txBody>
          <a:bodyPr/>
          <a:lstStyle/>
          <a:p>
            <a:pPr eaLnBrk="1" latinLnBrk="0" hangingPunct="1"/>
            <a:fld id="{2AA957AF-53C0-420B-9C2D-77DB1416566C}" type="slidenum">
              <a:rPr kumimoji="0" lang="en-US" smtClean="0"/>
              <a:pPr eaLnBrk="1" latinLnBrk="0" hangingPunct="1"/>
              <a:t>3</a:t>
            </a:fld>
            <a:endParaRPr kumimoji="0" lang="en-US"/>
          </a:p>
        </p:txBody>
      </p:sp>
    </p:spTree>
    <p:extLst>
      <p:ext uri="{BB962C8B-B14F-4D97-AF65-F5344CB8AC3E}">
        <p14:creationId xmlns:p14="http://schemas.microsoft.com/office/powerpoint/2010/main" val="5098154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33582" cy="1143000"/>
          </a:xfrm>
        </p:spPr>
        <p:txBody>
          <a:bodyPr>
            <a:noAutofit/>
          </a:bodyPr>
          <a:lstStyle/>
          <a:p>
            <a:r>
              <a:rPr lang="en-US" dirty="0" err="1"/>
              <a:t>PostgreSQL</a:t>
            </a:r>
            <a:r>
              <a:rPr lang="en-US" dirty="0"/>
              <a:t> in Multi-Master way</a:t>
            </a:r>
            <a:endParaRPr lang="en-US" sz="3600" dirty="0"/>
          </a:p>
        </p:txBody>
      </p:sp>
      <p:sp>
        <p:nvSpPr>
          <p:cNvPr id="3" name="Content Placeholder 2"/>
          <p:cNvSpPr>
            <a:spLocks noGrp="1"/>
          </p:cNvSpPr>
          <p:nvPr>
            <p:ph idx="1"/>
          </p:nvPr>
        </p:nvSpPr>
        <p:spPr>
          <a:xfrm>
            <a:off x="457199" y="1600200"/>
            <a:ext cx="8433583" cy="4525963"/>
          </a:xfrm>
        </p:spPr>
        <p:txBody>
          <a:bodyPr>
            <a:normAutofit fontScale="92500" lnSpcReduction="10000"/>
          </a:bodyPr>
          <a:lstStyle/>
          <a:p>
            <a:r>
              <a:rPr lang="en-US" sz="2400" dirty="0"/>
              <a:t>The first </a:t>
            </a:r>
            <a:r>
              <a:rPr lang="en-US" sz="2400" dirty="0" smtClean="0"/>
              <a:t>attempt to </a:t>
            </a:r>
            <a:r>
              <a:rPr lang="en-US" sz="2400" dirty="0"/>
              <a:t>multi-master approach was with </a:t>
            </a:r>
            <a:r>
              <a:rPr lang="en-US" sz="2400" dirty="0" err="1"/>
              <a:t>PgCluster</a:t>
            </a:r>
            <a:r>
              <a:rPr lang="en-US" sz="2400" dirty="0"/>
              <a:t> but without success (install and administration complexity without a skilled technical </a:t>
            </a:r>
            <a:r>
              <a:rPr lang="en-US" sz="2400" dirty="0" smtClean="0"/>
              <a:t>support)</a:t>
            </a:r>
          </a:p>
          <a:p>
            <a:r>
              <a:rPr lang="en-US" sz="2400" dirty="0" smtClean="0"/>
              <a:t>Why </a:t>
            </a:r>
            <a:r>
              <a:rPr lang="en-US" sz="2400" dirty="0" err="1" smtClean="0"/>
              <a:t>ObjectMMRS</a:t>
            </a:r>
            <a:r>
              <a:rPr lang="en-US" sz="2400" dirty="0" smtClean="0"/>
              <a:t> ? What features makes the choice ?</a:t>
            </a:r>
          </a:p>
          <a:p>
            <a:pPr lvl="1"/>
            <a:r>
              <a:rPr lang="en-US" sz="2000" dirty="0"/>
              <a:t>Asynchronous replication method, supporting internet issues.</a:t>
            </a:r>
            <a:r>
              <a:rPr lang="en-US" sz="2000" dirty="0" smtClean="0"/>
              <a:t>	</a:t>
            </a:r>
            <a:endParaRPr lang="en-US" sz="1000" dirty="0" smtClean="0"/>
          </a:p>
          <a:p>
            <a:pPr lvl="1"/>
            <a:r>
              <a:rPr lang="en-US" sz="2000" dirty="0" smtClean="0"/>
              <a:t>Flexibility and transparency: No problems on </a:t>
            </a:r>
            <a:r>
              <a:rPr lang="en-US" sz="2000" dirty="0" err="1" smtClean="0"/>
              <a:t>PostgreSQL</a:t>
            </a:r>
            <a:r>
              <a:rPr lang="en-US" sz="2000" dirty="0" smtClean="0"/>
              <a:t> version mix between central and stores, CDC (change-data-capture) based on standard triggers, documented internal data dictionary.</a:t>
            </a:r>
          </a:p>
          <a:p>
            <a:pPr lvl="1"/>
            <a:r>
              <a:rPr lang="en-US" sz="2000" dirty="0" smtClean="0"/>
              <a:t>Low overhead: Despite triggers CDC overhead, the data distribution is very light. The server load when compared with </a:t>
            </a:r>
            <a:r>
              <a:rPr lang="en-US" sz="2000" dirty="0" err="1" smtClean="0"/>
              <a:t>Slony</a:t>
            </a:r>
            <a:r>
              <a:rPr lang="en-US" sz="2000" dirty="0" smtClean="0"/>
              <a:t>-I replication was lower.</a:t>
            </a:r>
          </a:p>
          <a:p>
            <a:pPr lvl="1"/>
            <a:r>
              <a:rPr lang="en-US" sz="2000" dirty="0" smtClean="0"/>
              <a:t>Easier </a:t>
            </a:r>
            <a:r>
              <a:rPr lang="en-US" sz="2000" dirty="0" smtClean="0"/>
              <a:t>install and administration when compared with other multi-master solutions.</a:t>
            </a:r>
          </a:p>
          <a:p>
            <a:pPr lvl="1"/>
            <a:r>
              <a:rPr lang="en-US" sz="2000" dirty="0" smtClean="0"/>
              <a:t>Skilled technical support</a:t>
            </a:r>
          </a:p>
          <a:p>
            <a:endParaRPr lang="en-US" sz="2400" dirty="0" smtClean="0"/>
          </a:p>
        </p:txBody>
      </p:sp>
      <p:sp>
        <p:nvSpPr>
          <p:cNvPr id="4" name="Slide Number Placeholder 3"/>
          <p:cNvSpPr>
            <a:spLocks noGrp="1"/>
          </p:cNvSpPr>
          <p:nvPr>
            <p:ph type="sldNum" sz="quarter" idx="12"/>
          </p:nvPr>
        </p:nvSpPr>
        <p:spPr/>
        <p:txBody>
          <a:bodyPr/>
          <a:lstStyle/>
          <a:p>
            <a:pPr eaLnBrk="1" latinLnBrk="0" hangingPunct="1"/>
            <a:fld id="{2AA957AF-53C0-420B-9C2D-77DB1416566C}" type="slidenum">
              <a:rPr kumimoji="0" lang="en-US" smtClean="0"/>
              <a:pPr eaLnBrk="1" latinLnBrk="0" hangingPunct="1"/>
              <a:t>4</a:t>
            </a:fld>
            <a:endParaRPr kumimoji="0" lang="en-US"/>
          </a:p>
        </p:txBody>
      </p:sp>
    </p:spTree>
    <p:extLst>
      <p:ext uri="{BB962C8B-B14F-4D97-AF65-F5344CB8AC3E}">
        <p14:creationId xmlns:p14="http://schemas.microsoft.com/office/powerpoint/2010/main" val="373476369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33582" cy="1143000"/>
          </a:xfrm>
        </p:spPr>
        <p:txBody>
          <a:bodyPr>
            <a:noAutofit/>
          </a:bodyPr>
          <a:lstStyle/>
          <a:p>
            <a:r>
              <a:rPr lang="en-US" dirty="0" err="1"/>
              <a:t>PostgreSQL</a:t>
            </a:r>
            <a:r>
              <a:rPr lang="en-US" dirty="0"/>
              <a:t> in Multi-Master </a:t>
            </a:r>
            <a:r>
              <a:rPr lang="en-US" dirty="0" smtClean="0"/>
              <a:t>way using </a:t>
            </a:r>
            <a:r>
              <a:rPr lang="en-US" dirty="0" err="1" smtClean="0"/>
              <a:t>ObjectMMRS</a:t>
            </a:r>
            <a:endParaRPr lang="en-US" sz="3600" dirty="0"/>
          </a:p>
        </p:txBody>
      </p:sp>
      <p:sp>
        <p:nvSpPr>
          <p:cNvPr id="3" name="Content Placeholder 2"/>
          <p:cNvSpPr>
            <a:spLocks noGrp="1"/>
          </p:cNvSpPr>
          <p:nvPr>
            <p:ph idx="1"/>
          </p:nvPr>
        </p:nvSpPr>
        <p:spPr>
          <a:xfrm>
            <a:off x="457199" y="1600200"/>
            <a:ext cx="8433583" cy="4525963"/>
          </a:xfrm>
        </p:spPr>
        <p:txBody>
          <a:bodyPr>
            <a:normAutofit/>
          </a:bodyPr>
          <a:lstStyle/>
          <a:p>
            <a:r>
              <a:rPr lang="en-US" sz="2000" dirty="0" smtClean="0"/>
              <a:t>Multi-Master preparation</a:t>
            </a:r>
          </a:p>
          <a:p>
            <a:pPr lvl="1"/>
            <a:r>
              <a:rPr lang="en-US" sz="1800" dirty="0" smtClean="0"/>
              <a:t>Testing the </a:t>
            </a:r>
            <a:r>
              <a:rPr lang="en-US" sz="1800" dirty="0" err="1" smtClean="0"/>
              <a:t>ObjectMMRS</a:t>
            </a:r>
            <a:r>
              <a:rPr lang="en-US" sz="1800" dirty="0" smtClean="0"/>
              <a:t> with SHIBATA </a:t>
            </a:r>
            <a:r>
              <a:rPr lang="en-US" sz="1800" dirty="0" smtClean="0"/>
              <a:t>RP involving 3 </a:t>
            </a:r>
            <a:r>
              <a:rPr lang="en-US" sz="1800" dirty="0" err="1" smtClean="0"/>
              <a:t>PostgreSQL</a:t>
            </a:r>
            <a:r>
              <a:rPr lang="en-US" sz="1800" dirty="0" smtClean="0"/>
              <a:t> servers and all main RP operations. </a:t>
            </a:r>
            <a:endParaRPr lang="en-US" sz="1800" dirty="0" smtClean="0"/>
          </a:p>
          <a:p>
            <a:pPr lvl="1"/>
            <a:r>
              <a:rPr lang="en-US" sz="1800" dirty="0" smtClean="0"/>
              <a:t>The RP database model use in all tables an artificial ID generated by sequences. To avoid INSERT conflict in multi-master operation we have 2 options: Alter all PKs inserting a store ID or work with IDs non conflicted ranges. We adopt the simplest, work with ID non conflicted ranges.</a:t>
            </a:r>
          </a:p>
          <a:p>
            <a:pPr lvl="1"/>
            <a:r>
              <a:rPr lang="en-US" sz="1800" dirty="0" smtClean="0"/>
              <a:t>We decide to change all ID </a:t>
            </a:r>
            <a:r>
              <a:rPr lang="en-US" sz="1800" dirty="0" err="1" smtClean="0"/>
              <a:t>datatypes</a:t>
            </a:r>
            <a:r>
              <a:rPr lang="en-US" sz="1800" dirty="0" smtClean="0"/>
              <a:t> from INTEGER to BIGINT since some huge tables were near to overflow. The entire database model contains about </a:t>
            </a:r>
            <a:r>
              <a:rPr lang="en-US" sz="1800" dirty="0" smtClean="0"/>
              <a:t>450 </a:t>
            </a:r>
            <a:r>
              <a:rPr lang="en-US" sz="1800" dirty="0" smtClean="0"/>
              <a:t>tables.</a:t>
            </a:r>
          </a:p>
        </p:txBody>
      </p:sp>
      <p:sp>
        <p:nvSpPr>
          <p:cNvPr id="4" name="Slide Number Placeholder 3"/>
          <p:cNvSpPr>
            <a:spLocks noGrp="1"/>
          </p:cNvSpPr>
          <p:nvPr>
            <p:ph type="sldNum" sz="quarter" idx="12"/>
          </p:nvPr>
        </p:nvSpPr>
        <p:spPr/>
        <p:txBody>
          <a:bodyPr/>
          <a:lstStyle/>
          <a:p>
            <a:pPr eaLnBrk="1" latinLnBrk="0" hangingPunct="1"/>
            <a:fld id="{2AA957AF-53C0-420B-9C2D-77DB1416566C}" type="slidenum">
              <a:rPr kumimoji="0" lang="en-US" smtClean="0"/>
              <a:pPr eaLnBrk="1" latinLnBrk="0" hangingPunct="1"/>
              <a:t>5</a:t>
            </a:fld>
            <a:endParaRPr kumimoji="0" lang="en-US"/>
          </a:p>
        </p:txBody>
      </p:sp>
    </p:spTree>
    <p:extLst>
      <p:ext uri="{BB962C8B-B14F-4D97-AF65-F5344CB8AC3E}">
        <p14:creationId xmlns:p14="http://schemas.microsoft.com/office/powerpoint/2010/main" val="166989797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33582" cy="1143000"/>
          </a:xfrm>
        </p:spPr>
        <p:txBody>
          <a:bodyPr>
            <a:noAutofit/>
          </a:bodyPr>
          <a:lstStyle/>
          <a:p>
            <a:r>
              <a:rPr lang="en-US" dirty="0" err="1"/>
              <a:t>PostgreSQL</a:t>
            </a:r>
            <a:r>
              <a:rPr lang="en-US" dirty="0"/>
              <a:t> in Multi-Master </a:t>
            </a:r>
            <a:r>
              <a:rPr lang="en-US" dirty="0" smtClean="0"/>
              <a:t>way using </a:t>
            </a:r>
            <a:r>
              <a:rPr lang="en-US" dirty="0" err="1" smtClean="0"/>
              <a:t>ObjectMMRS</a:t>
            </a:r>
            <a:endParaRPr lang="en-US" sz="3600" dirty="0"/>
          </a:p>
        </p:txBody>
      </p:sp>
      <p:sp>
        <p:nvSpPr>
          <p:cNvPr id="3" name="Content Placeholder 2"/>
          <p:cNvSpPr>
            <a:spLocks noGrp="1"/>
          </p:cNvSpPr>
          <p:nvPr>
            <p:ph idx="1"/>
          </p:nvPr>
        </p:nvSpPr>
        <p:spPr>
          <a:xfrm>
            <a:off x="457199" y="1600200"/>
            <a:ext cx="8433583" cy="4525963"/>
          </a:xfrm>
        </p:spPr>
        <p:txBody>
          <a:bodyPr>
            <a:normAutofit/>
          </a:bodyPr>
          <a:lstStyle/>
          <a:p>
            <a:r>
              <a:rPr lang="en-US" sz="2400" dirty="0" smtClean="0"/>
              <a:t>Multi-Master INSERT conflict problem example</a:t>
            </a:r>
            <a:endParaRPr lang="en-US" sz="2000" dirty="0" smtClean="0"/>
          </a:p>
        </p:txBody>
      </p:sp>
      <p:sp>
        <p:nvSpPr>
          <p:cNvPr id="4" name="Slide Number Placeholder 3"/>
          <p:cNvSpPr>
            <a:spLocks noGrp="1"/>
          </p:cNvSpPr>
          <p:nvPr>
            <p:ph type="sldNum" sz="quarter" idx="12"/>
          </p:nvPr>
        </p:nvSpPr>
        <p:spPr/>
        <p:txBody>
          <a:bodyPr/>
          <a:lstStyle/>
          <a:p>
            <a:pPr eaLnBrk="1" latinLnBrk="0" hangingPunct="1"/>
            <a:fld id="{2AA957AF-53C0-420B-9C2D-77DB1416566C}" type="slidenum">
              <a:rPr kumimoji="0" lang="en-US" smtClean="0"/>
              <a:pPr eaLnBrk="1" latinLnBrk="0" hangingPunct="1"/>
              <a:t>6</a:t>
            </a:fld>
            <a:endParaRPr kumimoji="0" lang="en-US"/>
          </a:p>
        </p:txBody>
      </p:sp>
      <p:pic>
        <p:nvPicPr>
          <p:cNvPr id="5" name="Picture 4" descr="concorrencia_insert.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4556" y="2177807"/>
            <a:ext cx="7357545" cy="4061693"/>
          </a:xfrm>
          <a:prstGeom prst="rect">
            <a:avLst/>
          </a:prstGeom>
        </p:spPr>
      </p:pic>
    </p:spTree>
    <p:extLst>
      <p:ext uri="{BB962C8B-B14F-4D97-AF65-F5344CB8AC3E}">
        <p14:creationId xmlns:p14="http://schemas.microsoft.com/office/powerpoint/2010/main" val="419745753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33582" cy="1143000"/>
          </a:xfrm>
        </p:spPr>
        <p:txBody>
          <a:bodyPr>
            <a:noAutofit/>
          </a:bodyPr>
          <a:lstStyle/>
          <a:p>
            <a:r>
              <a:rPr lang="en-US" dirty="0" err="1"/>
              <a:t>PostgreSQL</a:t>
            </a:r>
            <a:r>
              <a:rPr lang="en-US" dirty="0"/>
              <a:t> in Multi-Master </a:t>
            </a:r>
            <a:r>
              <a:rPr lang="en-US" dirty="0" smtClean="0"/>
              <a:t>way using </a:t>
            </a:r>
            <a:r>
              <a:rPr lang="en-US" dirty="0" err="1" smtClean="0"/>
              <a:t>ObjectMMRS</a:t>
            </a:r>
            <a:endParaRPr lang="en-US" sz="3600" dirty="0"/>
          </a:p>
        </p:txBody>
      </p:sp>
      <p:sp>
        <p:nvSpPr>
          <p:cNvPr id="3" name="Content Placeholder 2"/>
          <p:cNvSpPr>
            <a:spLocks noGrp="1"/>
          </p:cNvSpPr>
          <p:nvPr>
            <p:ph idx="1"/>
          </p:nvPr>
        </p:nvSpPr>
        <p:spPr>
          <a:xfrm>
            <a:off x="457199" y="1600200"/>
            <a:ext cx="8433583" cy="4525963"/>
          </a:xfrm>
        </p:spPr>
        <p:txBody>
          <a:bodyPr>
            <a:normAutofit/>
          </a:bodyPr>
          <a:lstStyle/>
          <a:p>
            <a:r>
              <a:rPr lang="en-US" sz="2400" dirty="0" smtClean="0"/>
              <a:t>Multi-Master preparation</a:t>
            </a:r>
          </a:p>
          <a:p>
            <a:pPr lvl="1"/>
            <a:r>
              <a:rPr lang="en-US" sz="2000" dirty="0" smtClean="0"/>
              <a:t>For UPDATE conflict problem we had 2 options: Isolate UPDATE potentially conflict operations to be used just in one server (simultaneously), or activate </a:t>
            </a:r>
            <a:r>
              <a:rPr lang="en-US" sz="2000" dirty="0" err="1" smtClean="0"/>
              <a:t>ObjectMMRS</a:t>
            </a:r>
            <a:r>
              <a:rPr lang="en-US" sz="2000" dirty="0" smtClean="0"/>
              <a:t> resource of dealing with UPDATE conflicts. The choice was to isolate UPDATE potentially conflict operations. It was the simplest option.</a:t>
            </a:r>
          </a:p>
          <a:p>
            <a:pPr lvl="1"/>
            <a:r>
              <a:rPr lang="en-US" sz="2000" dirty="0" smtClean="0"/>
              <a:t>In Multi-Master when possible deal with UPDATE conflicts just avoiding them. It is like a partitioned database, where each location updates their own data or potentially conflict operations are only executed in central database.</a:t>
            </a:r>
          </a:p>
        </p:txBody>
      </p:sp>
      <p:sp>
        <p:nvSpPr>
          <p:cNvPr id="4" name="Slide Number Placeholder 3"/>
          <p:cNvSpPr>
            <a:spLocks noGrp="1"/>
          </p:cNvSpPr>
          <p:nvPr>
            <p:ph type="sldNum" sz="quarter" idx="12"/>
          </p:nvPr>
        </p:nvSpPr>
        <p:spPr/>
        <p:txBody>
          <a:bodyPr/>
          <a:lstStyle/>
          <a:p>
            <a:pPr eaLnBrk="1" latinLnBrk="0" hangingPunct="1"/>
            <a:fld id="{2AA957AF-53C0-420B-9C2D-77DB1416566C}" type="slidenum">
              <a:rPr kumimoji="0" lang="en-US" smtClean="0"/>
              <a:pPr eaLnBrk="1" latinLnBrk="0" hangingPunct="1"/>
              <a:t>7</a:t>
            </a:fld>
            <a:endParaRPr kumimoji="0" lang="en-US"/>
          </a:p>
        </p:txBody>
      </p:sp>
    </p:spTree>
    <p:extLst>
      <p:ext uri="{BB962C8B-B14F-4D97-AF65-F5344CB8AC3E}">
        <p14:creationId xmlns:p14="http://schemas.microsoft.com/office/powerpoint/2010/main" val="13276528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33582" cy="1143000"/>
          </a:xfrm>
        </p:spPr>
        <p:txBody>
          <a:bodyPr>
            <a:noAutofit/>
          </a:bodyPr>
          <a:lstStyle/>
          <a:p>
            <a:r>
              <a:rPr lang="en-US" dirty="0" err="1"/>
              <a:t>PostgreSQL</a:t>
            </a:r>
            <a:r>
              <a:rPr lang="en-US" dirty="0"/>
              <a:t> in Multi-Master </a:t>
            </a:r>
            <a:r>
              <a:rPr lang="en-US" dirty="0" smtClean="0"/>
              <a:t>way using </a:t>
            </a:r>
            <a:r>
              <a:rPr lang="en-US" dirty="0" err="1" smtClean="0"/>
              <a:t>ObjectMMRS</a:t>
            </a:r>
            <a:endParaRPr lang="en-US" sz="3600" dirty="0"/>
          </a:p>
        </p:txBody>
      </p:sp>
      <p:sp>
        <p:nvSpPr>
          <p:cNvPr id="3" name="Content Placeholder 2"/>
          <p:cNvSpPr>
            <a:spLocks noGrp="1"/>
          </p:cNvSpPr>
          <p:nvPr>
            <p:ph idx="1"/>
          </p:nvPr>
        </p:nvSpPr>
        <p:spPr>
          <a:xfrm>
            <a:off x="457199" y="1600200"/>
            <a:ext cx="8433583" cy="4525963"/>
          </a:xfrm>
        </p:spPr>
        <p:txBody>
          <a:bodyPr>
            <a:normAutofit/>
          </a:bodyPr>
          <a:lstStyle/>
          <a:p>
            <a:r>
              <a:rPr lang="en-US" sz="2400" dirty="0" smtClean="0"/>
              <a:t>Multi-Master UPDATE conflict problem example</a:t>
            </a:r>
          </a:p>
          <a:p>
            <a:pPr marL="448056" lvl="1" indent="0">
              <a:buNone/>
            </a:pPr>
            <a:endParaRPr lang="en-US" sz="2000" dirty="0" smtClean="0"/>
          </a:p>
        </p:txBody>
      </p:sp>
      <p:sp>
        <p:nvSpPr>
          <p:cNvPr id="4" name="Slide Number Placeholder 3"/>
          <p:cNvSpPr>
            <a:spLocks noGrp="1"/>
          </p:cNvSpPr>
          <p:nvPr>
            <p:ph type="sldNum" sz="quarter" idx="12"/>
          </p:nvPr>
        </p:nvSpPr>
        <p:spPr/>
        <p:txBody>
          <a:bodyPr/>
          <a:lstStyle/>
          <a:p>
            <a:pPr eaLnBrk="1" latinLnBrk="0" hangingPunct="1"/>
            <a:fld id="{2AA957AF-53C0-420B-9C2D-77DB1416566C}" type="slidenum">
              <a:rPr kumimoji="0" lang="en-US" smtClean="0"/>
              <a:pPr eaLnBrk="1" latinLnBrk="0" hangingPunct="1"/>
              <a:t>8</a:t>
            </a:fld>
            <a:endParaRPr kumimoji="0" lang="en-US"/>
          </a:p>
        </p:txBody>
      </p:sp>
      <p:pic>
        <p:nvPicPr>
          <p:cNvPr id="5" name="Picture 4" descr="concorrencia_update1.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2227263"/>
            <a:ext cx="6978942" cy="4012238"/>
          </a:xfrm>
          <a:prstGeom prst="rect">
            <a:avLst/>
          </a:prstGeom>
        </p:spPr>
      </p:pic>
    </p:spTree>
    <p:extLst>
      <p:ext uri="{BB962C8B-B14F-4D97-AF65-F5344CB8AC3E}">
        <p14:creationId xmlns:p14="http://schemas.microsoft.com/office/powerpoint/2010/main" val="168214897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33582" cy="1143000"/>
          </a:xfrm>
        </p:spPr>
        <p:txBody>
          <a:bodyPr>
            <a:noAutofit/>
          </a:bodyPr>
          <a:lstStyle/>
          <a:p>
            <a:r>
              <a:rPr lang="en-US" dirty="0" err="1"/>
              <a:t>PostgreSQL</a:t>
            </a:r>
            <a:r>
              <a:rPr lang="en-US" dirty="0"/>
              <a:t> in Multi-Master </a:t>
            </a:r>
            <a:r>
              <a:rPr lang="en-US" dirty="0" smtClean="0"/>
              <a:t>way using </a:t>
            </a:r>
            <a:r>
              <a:rPr lang="en-US" dirty="0" err="1" smtClean="0"/>
              <a:t>ObjectMMRS</a:t>
            </a:r>
            <a:endParaRPr lang="en-US" sz="3600" dirty="0"/>
          </a:p>
        </p:txBody>
      </p:sp>
      <p:sp>
        <p:nvSpPr>
          <p:cNvPr id="3" name="Content Placeholder 2"/>
          <p:cNvSpPr>
            <a:spLocks noGrp="1"/>
          </p:cNvSpPr>
          <p:nvPr>
            <p:ph idx="1"/>
          </p:nvPr>
        </p:nvSpPr>
        <p:spPr>
          <a:xfrm>
            <a:off x="457199" y="1600200"/>
            <a:ext cx="8433583" cy="4525963"/>
          </a:xfrm>
        </p:spPr>
        <p:txBody>
          <a:bodyPr>
            <a:normAutofit/>
          </a:bodyPr>
          <a:lstStyle/>
          <a:p>
            <a:r>
              <a:rPr lang="en-US" sz="2400" dirty="0" smtClean="0"/>
              <a:t>Multi-Master preparation</a:t>
            </a:r>
          </a:p>
          <a:p>
            <a:pPr lvl="1"/>
            <a:r>
              <a:rPr lang="en-US" sz="2000" dirty="0" smtClean="0"/>
              <a:t>The Shibata RP does not make use of triggers, so the only triggers in RP database after </a:t>
            </a:r>
            <a:r>
              <a:rPr lang="en-US" sz="2000" dirty="0" err="1" smtClean="0"/>
              <a:t>ObjectMMRS</a:t>
            </a:r>
            <a:r>
              <a:rPr lang="en-US" sz="2000" dirty="0" smtClean="0"/>
              <a:t> installation was the CDC triggers.</a:t>
            </a:r>
          </a:p>
          <a:p>
            <a:pPr lvl="1"/>
            <a:r>
              <a:rPr lang="en-US" sz="2000" dirty="0" smtClean="0"/>
              <a:t>We left about 2 months testing, adapting database model and application and planning for “go live” day.</a:t>
            </a:r>
          </a:p>
          <a:p>
            <a:pPr lvl="1"/>
            <a:r>
              <a:rPr lang="en-US" sz="2000" dirty="0" smtClean="0"/>
              <a:t>It is </a:t>
            </a:r>
            <a:r>
              <a:rPr lang="en-US" sz="2000" dirty="0" smtClean="0"/>
              <a:t>very important </a:t>
            </a:r>
            <a:r>
              <a:rPr lang="en-US" sz="2000" dirty="0" smtClean="0"/>
              <a:t>to do exhaustive tests before go running multi-master.</a:t>
            </a:r>
          </a:p>
          <a:p>
            <a:pPr lvl="1"/>
            <a:r>
              <a:rPr lang="en-US" sz="2000" dirty="0" smtClean="0"/>
              <a:t>Multi-Master adoption in Shibata was facilitated because they have full domain about their software application. It was quickly to find and treat the potential conflict operations.</a:t>
            </a:r>
          </a:p>
        </p:txBody>
      </p:sp>
      <p:sp>
        <p:nvSpPr>
          <p:cNvPr id="4" name="Slide Number Placeholder 3"/>
          <p:cNvSpPr>
            <a:spLocks noGrp="1"/>
          </p:cNvSpPr>
          <p:nvPr>
            <p:ph type="sldNum" sz="quarter" idx="12"/>
          </p:nvPr>
        </p:nvSpPr>
        <p:spPr/>
        <p:txBody>
          <a:bodyPr/>
          <a:lstStyle/>
          <a:p>
            <a:pPr eaLnBrk="1" latinLnBrk="0" hangingPunct="1"/>
            <a:fld id="{2AA957AF-53C0-420B-9C2D-77DB1416566C}" type="slidenum">
              <a:rPr kumimoji="0" lang="en-US" smtClean="0"/>
              <a:pPr eaLnBrk="1" latinLnBrk="0" hangingPunct="1"/>
              <a:t>9</a:t>
            </a:fld>
            <a:endParaRPr kumimoji="0" lang="en-US" dirty="0"/>
          </a:p>
        </p:txBody>
      </p:sp>
    </p:spTree>
    <p:extLst>
      <p:ext uri="{BB962C8B-B14F-4D97-AF65-F5344CB8AC3E}">
        <p14:creationId xmlns:p14="http://schemas.microsoft.com/office/powerpoint/2010/main" val="114998320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chnic">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ゴシック"/>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Technic.thmx</Template>
  <TotalTime>4162</TotalTime>
  <Words>1504</Words>
  <Application>Microsoft Macintosh PowerPoint</Application>
  <PresentationFormat>On-screen Show (4:3)</PresentationFormat>
  <Paragraphs>175</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Technic</vt:lpstr>
      <vt:lpstr>Total Availability with PostgreSQL and multi-master replication</vt:lpstr>
      <vt:lpstr>Schedule</vt:lpstr>
      <vt:lpstr>PostgreSQL in Multi-Master way</vt:lpstr>
      <vt:lpstr>PostgreSQL in Multi-Master way</vt:lpstr>
      <vt:lpstr>PostgreSQL in Multi-Master way using ObjectMMRS</vt:lpstr>
      <vt:lpstr>PostgreSQL in Multi-Master way using ObjectMMRS</vt:lpstr>
      <vt:lpstr>PostgreSQL in Multi-Master way using ObjectMMRS</vt:lpstr>
      <vt:lpstr>PostgreSQL in Multi-Master way using ObjectMMRS</vt:lpstr>
      <vt:lpstr>PostgreSQL in Multi-Master way using ObjectMMRS</vt:lpstr>
      <vt:lpstr>PostgreSQL in Multi-Master way using ObjectMMRS</vt:lpstr>
      <vt:lpstr>PostgreSQL in Multi-Master way using ObjectMMRS</vt:lpstr>
      <vt:lpstr>PostgreSQL in Multi-Master way using ObjectMMRS</vt:lpstr>
      <vt:lpstr>PostgreSQL in Multi-Master way using ObjectMMRS</vt:lpstr>
      <vt:lpstr>PostgreSQL in Multi-Master way using ObjectMMRS</vt:lpstr>
      <vt:lpstr>PostgreSQL in Multi-Master way using ObjectMMRS</vt:lpstr>
      <vt:lpstr>PostgreSQL in Multi-Master way using ObjectMMRS</vt:lpstr>
      <vt:lpstr>Pros and Cons of each approach</vt:lpstr>
      <vt:lpstr>About ObjectMMRS</vt:lpstr>
      <vt:lpstr>Questions and comments</vt:lpstr>
      <vt:lpstr>Thank you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Disponibilidade total com replicação bidirecional e PostgreSQL</dc:title>
  <dc:creator>Wagner Ramos</dc:creator>
  <cp:lastModifiedBy>Wagner Ramos</cp:lastModifiedBy>
  <cp:revision>100</cp:revision>
  <dcterms:created xsi:type="dcterms:W3CDTF">2011-10-03T19:01:01Z</dcterms:created>
  <dcterms:modified xsi:type="dcterms:W3CDTF">2011-10-21T01:57:34Z</dcterms:modified>
</cp:coreProperties>
</file>