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828" r:id="rId2"/>
  </p:sldMasterIdLst>
  <p:notesMasterIdLst>
    <p:notesMasterId r:id="rId10"/>
  </p:notesMasterIdLst>
  <p:handoutMasterIdLst>
    <p:handoutMasterId r:id="rId11"/>
  </p:handoutMasterIdLst>
  <p:sldIdLst>
    <p:sldId id="256" r:id="rId3"/>
    <p:sldId id="313" r:id="rId4"/>
    <p:sldId id="314" r:id="rId5"/>
    <p:sldId id="315" r:id="rId6"/>
    <p:sldId id="316" r:id="rId7"/>
    <p:sldId id="317" r:id="rId8"/>
    <p:sldId id="318" r:id="rId9"/>
  </p:sldIdLst>
  <p:sldSz cx="9144000" cy="6858000" type="screen4x3"/>
  <p:notesSz cx="9710738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0" autoAdjust="0"/>
    <p:restoredTop sz="91094" autoAdjust="0"/>
  </p:normalViewPr>
  <p:slideViewPr>
    <p:cSldViewPr>
      <p:cViewPr>
        <p:scale>
          <a:sx n="85" d="100"/>
          <a:sy n="85" d="100"/>
        </p:scale>
        <p:origin x="-175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image" Target="../media/image4.png"/><Relationship Id="rId2" Type="http://schemas.openxmlformats.org/officeDocument/2006/relationships/image" Target="../media/image5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image" Target="../media/image4.png"/><Relationship Id="rId2" Type="http://schemas.openxmlformats.org/officeDocument/2006/relationships/image" Target="../media/image5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EDFF8B-A408-48BD-AE3E-7CFE579FAD0B}" type="doc">
      <dgm:prSet loTypeId="urn:microsoft.com/office/officeart/2005/8/layout/vList3#1" loCatId="list" qsTypeId="urn:microsoft.com/office/officeart/2005/8/quickstyle/simple4" qsCatId="simple" csTypeId="urn:microsoft.com/office/officeart/2005/8/colors/accent1_2" csCatId="accent1" phldr="1"/>
      <dgm:spPr/>
    </dgm:pt>
    <dgm:pt modelId="{4FCFCB6A-3022-4031-B872-E48D9E0F9F0C}">
      <dgm:prSet phldrT="[Texto]"/>
      <dgm:spPr/>
      <dgm:t>
        <a:bodyPr/>
        <a:lstStyle/>
        <a:p>
          <a:pPr algn="l"/>
          <a:r>
            <a:rPr lang="pt-BR" dirty="0" smtClean="0"/>
            <a:t>1984 : Criado a primeira equipe de desenvolvimento de Software</a:t>
          </a:r>
          <a:r>
            <a:rPr lang="en-US" noProof="0" dirty="0" smtClean="0"/>
            <a:t>.</a:t>
          </a:r>
          <a:endParaRPr lang="en-US" noProof="0" dirty="0"/>
        </a:p>
      </dgm:t>
    </dgm:pt>
    <dgm:pt modelId="{B8B9D720-54D1-4CFE-96A7-FF1EE909C93D}" type="parTrans" cxnId="{48D508B6-016B-406B-924B-D1BBF1D223C9}">
      <dgm:prSet/>
      <dgm:spPr/>
      <dgm:t>
        <a:bodyPr/>
        <a:lstStyle/>
        <a:p>
          <a:endParaRPr lang="pt-BR"/>
        </a:p>
      </dgm:t>
    </dgm:pt>
    <dgm:pt modelId="{5EE4056B-48A4-4655-93E1-9702425E2AA3}" type="sibTrans" cxnId="{48D508B6-016B-406B-924B-D1BBF1D223C9}">
      <dgm:prSet/>
      <dgm:spPr/>
      <dgm:t>
        <a:bodyPr/>
        <a:lstStyle/>
        <a:p>
          <a:endParaRPr lang="pt-BR"/>
        </a:p>
      </dgm:t>
    </dgm:pt>
    <dgm:pt modelId="{D4822ACC-F0EA-4CD9-BEBF-04B0FCAE124A}">
      <dgm:prSet phldrT="[Texto]"/>
      <dgm:spPr/>
      <dgm:t>
        <a:bodyPr/>
        <a:lstStyle/>
        <a:p>
          <a:pPr algn="l"/>
          <a:r>
            <a:rPr lang="en-US" noProof="0" dirty="0" smtClean="0"/>
            <a:t>O </a:t>
          </a:r>
          <a:r>
            <a:rPr lang="en-US" noProof="0" dirty="0" err="1" smtClean="0"/>
            <a:t>grupo</a:t>
          </a:r>
          <a:r>
            <a:rPr lang="en-US" noProof="0" dirty="0" smtClean="0"/>
            <a:t> Shibata </a:t>
          </a:r>
          <a:r>
            <a:rPr lang="en-US" noProof="0" dirty="0" err="1" smtClean="0"/>
            <a:t>foi</a:t>
          </a:r>
          <a:r>
            <a:rPr lang="en-US" noProof="0" dirty="0" smtClean="0"/>
            <a:t> </a:t>
          </a:r>
          <a:r>
            <a:rPr lang="en-US" noProof="0" dirty="0" err="1" smtClean="0"/>
            <a:t>fundado</a:t>
          </a:r>
          <a:r>
            <a:rPr lang="en-US" noProof="0" dirty="0" smtClean="0"/>
            <a:t> </a:t>
          </a:r>
          <a:r>
            <a:rPr lang="en-US" noProof="0" dirty="0" err="1" smtClean="0"/>
            <a:t>em</a:t>
          </a:r>
          <a:r>
            <a:rPr lang="en-US" noProof="0" dirty="0" smtClean="0"/>
            <a:t> </a:t>
          </a:r>
          <a:r>
            <a:rPr lang="en-US" noProof="0" dirty="0" err="1" smtClean="0"/>
            <a:t>Novembro</a:t>
          </a:r>
          <a:r>
            <a:rPr lang="en-US" noProof="0" dirty="0" smtClean="0"/>
            <a:t> de 1976</a:t>
          </a:r>
          <a:r>
            <a:rPr lang="pt-BR" dirty="0" smtClean="0"/>
            <a:t>. Hoje possui 11 lojas com aproximadamente 2300 funcionários </a:t>
          </a:r>
          <a:r>
            <a:rPr lang="pt-BR" smtClean="0"/>
            <a:t>e 980 mil cupons(clientes) </a:t>
          </a:r>
          <a:r>
            <a:rPr lang="pt-BR" dirty="0" smtClean="0"/>
            <a:t>por mês.</a:t>
          </a:r>
          <a:endParaRPr lang="pt-BR" dirty="0"/>
        </a:p>
      </dgm:t>
    </dgm:pt>
    <dgm:pt modelId="{AD6DE2D6-AE90-4AC3-87B4-6B21F8B62688}" type="parTrans" cxnId="{2450C05B-A18C-4C6B-ADAD-C889F0222E9F}">
      <dgm:prSet/>
      <dgm:spPr/>
      <dgm:t>
        <a:bodyPr/>
        <a:lstStyle/>
        <a:p>
          <a:endParaRPr lang="pt-BR"/>
        </a:p>
      </dgm:t>
    </dgm:pt>
    <dgm:pt modelId="{8FA6D691-B74A-4ADE-87EB-E30E6C6B28CC}" type="sibTrans" cxnId="{2450C05B-A18C-4C6B-ADAD-C889F0222E9F}">
      <dgm:prSet/>
      <dgm:spPr/>
      <dgm:t>
        <a:bodyPr/>
        <a:lstStyle/>
        <a:p>
          <a:endParaRPr lang="pt-BR"/>
        </a:p>
      </dgm:t>
    </dgm:pt>
    <dgm:pt modelId="{A263DF26-D3B8-4875-B1A7-8D43DED2D467}">
      <dgm:prSet phldrT="[Texto]"/>
      <dgm:spPr/>
      <dgm:t>
        <a:bodyPr/>
        <a:lstStyle/>
        <a:p>
          <a:pPr algn="l"/>
          <a:r>
            <a:rPr lang="pt-BR" dirty="0" smtClean="0"/>
            <a:t>1984 – 2003 </a:t>
          </a:r>
          <a:r>
            <a:rPr lang="en-US" noProof="0" dirty="0" smtClean="0"/>
            <a:t>: RP </a:t>
          </a:r>
          <a:r>
            <a:rPr lang="en-US" noProof="0" dirty="0" err="1" smtClean="0"/>
            <a:t>desenvolvido</a:t>
          </a:r>
          <a:r>
            <a:rPr lang="en-US" noProof="0" dirty="0" smtClean="0"/>
            <a:t> </a:t>
          </a:r>
          <a:r>
            <a:rPr lang="en-US" noProof="0" dirty="0" err="1" smtClean="0"/>
            <a:t>em</a:t>
          </a:r>
          <a:r>
            <a:rPr lang="en-US" noProof="0" dirty="0" smtClean="0"/>
            <a:t> Cobol </a:t>
          </a:r>
          <a:r>
            <a:rPr lang="en-US" noProof="0" dirty="0" err="1" smtClean="0"/>
            <a:t>em</a:t>
          </a:r>
          <a:r>
            <a:rPr lang="en-US" noProof="0" dirty="0" smtClean="0"/>
            <a:t> </a:t>
          </a:r>
          <a:r>
            <a:rPr lang="en-US" noProof="0" dirty="0" err="1" smtClean="0"/>
            <a:t>plataforma</a:t>
          </a:r>
          <a:r>
            <a:rPr lang="en-US" noProof="0" dirty="0" smtClean="0"/>
            <a:t> UNIX.</a:t>
          </a:r>
          <a:endParaRPr lang="en-US" noProof="0" dirty="0"/>
        </a:p>
      </dgm:t>
    </dgm:pt>
    <dgm:pt modelId="{80C417A6-A0B5-4EF0-B670-9E83E28B419E}" type="sibTrans" cxnId="{18191A90-05D9-44B6-BA79-05D355B2F6B9}">
      <dgm:prSet/>
      <dgm:spPr/>
      <dgm:t>
        <a:bodyPr/>
        <a:lstStyle/>
        <a:p>
          <a:endParaRPr lang="pt-BR"/>
        </a:p>
      </dgm:t>
    </dgm:pt>
    <dgm:pt modelId="{B1C0DBCE-D71D-4444-9FDC-C6753AC6BA7F}" type="parTrans" cxnId="{18191A90-05D9-44B6-BA79-05D355B2F6B9}">
      <dgm:prSet/>
      <dgm:spPr/>
      <dgm:t>
        <a:bodyPr/>
        <a:lstStyle/>
        <a:p>
          <a:endParaRPr lang="pt-BR"/>
        </a:p>
      </dgm:t>
    </dgm:pt>
    <dgm:pt modelId="{AFF6B109-AAF5-AE46-9A44-E0A0B838C453}">
      <dgm:prSet/>
      <dgm:spPr/>
      <dgm:t>
        <a:bodyPr/>
        <a:lstStyle/>
        <a:p>
          <a:pPr algn="l"/>
          <a:r>
            <a:rPr lang="pt-BR" dirty="0" smtClean="0"/>
            <a:t>2003 : Novo projeto RP usando Kylix como ferramenta de desenvolvimento e PostgreSQL como Banco de dados.  </a:t>
          </a:r>
          <a:endParaRPr lang="pt-BR" dirty="0"/>
        </a:p>
      </dgm:t>
    </dgm:pt>
    <dgm:pt modelId="{93D85E31-0516-EC41-ADFA-8E8B9000D53A}" type="parTrans" cxnId="{95574974-A47A-1D46-82E8-ABC6E1E59FF7}">
      <dgm:prSet/>
      <dgm:spPr/>
      <dgm:t>
        <a:bodyPr/>
        <a:lstStyle/>
        <a:p>
          <a:endParaRPr lang="pt-BR"/>
        </a:p>
      </dgm:t>
    </dgm:pt>
    <dgm:pt modelId="{6CB96E26-9F49-4F4F-8F50-85A7B181BC49}" type="sibTrans" cxnId="{95574974-A47A-1D46-82E8-ABC6E1E59FF7}">
      <dgm:prSet/>
      <dgm:spPr/>
      <dgm:t>
        <a:bodyPr/>
        <a:lstStyle/>
        <a:p>
          <a:endParaRPr lang="pt-BR"/>
        </a:p>
      </dgm:t>
    </dgm:pt>
    <dgm:pt modelId="{D85124AC-A324-4149-9654-732D0001DEEC}" type="pres">
      <dgm:prSet presAssocID="{65EDFF8B-A408-48BD-AE3E-7CFE579FAD0B}" presName="linearFlow" presStyleCnt="0">
        <dgm:presLayoutVars>
          <dgm:dir/>
          <dgm:resizeHandles val="exact"/>
        </dgm:presLayoutVars>
      </dgm:prSet>
      <dgm:spPr/>
    </dgm:pt>
    <dgm:pt modelId="{2D283764-2FE9-4632-8504-CD7905D8CE5A}" type="pres">
      <dgm:prSet presAssocID="{D4822ACC-F0EA-4CD9-BEBF-04B0FCAE124A}" presName="composite" presStyleCnt="0"/>
      <dgm:spPr/>
    </dgm:pt>
    <dgm:pt modelId="{92779CF2-BFB6-4814-9F28-EFBE9BF827BA}" type="pres">
      <dgm:prSet presAssocID="{D4822ACC-F0EA-4CD9-BEBF-04B0FCAE124A}" presName="imgShp" presStyleLbl="fgImgPlac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E7ABE41B-3547-443A-83CC-D3E2C25D5AE7}" type="pres">
      <dgm:prSet presAssocID="{D4822ACC-F0EA-4CD9-BEBF-04B0FCAE124A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5FFA1FB-57C0-4A74-80F5-9FF965CA79D4}" type="pres">
      <dgm:prSet presAssocID="{8FA6D691-B74A-4ADE-87EB-E30E6C6B28CC}" presName="spacing" presStyleCnt="0"/>
      <dgm:spPr/>
    </dgm:pt>
    <dgm:pt modelId="{7999FB0B-856B-408F-BEAB-F287E172506D}" type="pres">
      <dgm:prSet presAssocID="{4FCFCB6A-3022-4031-B872-E48D9E0F9F0C}" presName="composite" presStyleCnt="0"/>
      <dgm:spPr/>
    </dgm:pt>
    <dgm:pt modelId="{351B49F0-A604-442E-AE04-85057EF13556}" type="pres">
      <dgm:prSet presAssocID="{4FCFCB6A-3022-4031-B872-E48D9E0F9F0C}" presName="imgShp" presStyleLbl="fgImgPlac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pt-BR"/>
        </a:p>
      </dgm:t>
    </dgm:pt>
    <dgm:pt modelId="{989B8D77-B87C-44FD-8663-8F36EBDA4A75}" type="pres">
      <dgm:prSet presAssocID="{4FCFCB6A-3022-4031-B872-E48D9E0F9F0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2445751-B83B-4758-93C3-482853C6AB7C}" type="pres">
      <dgm:prSet presAssocID="{5EE4056B-48A4-4655-93E1-9702425E2AA3}" presName="spacing" presStyleCnt="0"/>
      <dgm:spPr/>
    </dgm:pt>
    <dgm:pt modelId="{000321D5-737D-4BB9-A46C-DFA428286A11}" type="pres">
      <dgm:prSet presAssocID="{A263DF26-D3B8-4875-B1A7-8D43DED2D467}" presName="composite" presStyleCnt="0"/>
      <dgm:spPr/>
    </dgm:pt>
    <dgm:pt modelId="{B385A9CF-1717-4933-8A6B-73BB798FDAA2}" type="pres">
      <dgm:prSet presAssocID="{A263DF26-D3B8-4875-B1A7-8D43DED2D467}" presName="imgShp" presStyleLbl="fgImgPlace1" presStyleIdx="2" presStyleCnt="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C12FA94D-C297-426F-933D-B25E8CCC46A2}" type="pres">
      <dgm:prSet presAssocID="{A263DF26-D3B8-4875-B1A7-8D43DED2D467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05D8C8B-63F6-4215-8304-DCD9B37A0898}" type="pres">
      <dgm:prSet presAssocID="{80C417A6-A0B5-4EF0-B670-9E83E28B419E}" presName="spacing" presStyleCnt="0"/>
      <dgm:spPr/>
    </dgm:pt>
    <dgm:pt modelId="{FF6059D8-F11A-8F47-B638-85E242DF2E15}" type="pres">
      <dgm:prSet presAssocID="{AFF6B109-AAF5-AE46-9A44-E0A0B838C453}" presName="composite" presStyleCnt="0"/>
      <dgm:spPr/>
    </dgm:pt>
    <dgm:pt modelId="{E1AA0512-57FD-D743-AC8B-C3D28A87B828}" type="pres">
      <dgm:prSet presAssocID="{AFF6B109-AAF5-AE46-9A44-E0A0B838C453}" presName="imgShp" presStyleLbl="fgImgPlace1" presStyleIdx="3" presStyleCnt="4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  <dgm:pt modelId="{48C806B9-42B7-944D-A700-6ADA474C21DA}" type="pres">
      <dgm:prSet presAssocID="{AFF6B109-AAF5-AE46-9A44-E0A0B838C453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C0150E1-F9D8-F645-9DEE-24AFBB08D03E}" type="presOf" srcId="{AFF6B109-AAF5-AE46-9A44-E0A0B838C453}" destId="{48C806B9-42B7-944D-A700-6ADA474C21DA}" srcOrd="0" destOrd="0" presId="urn:microsoft.com/office/officeart/2005/8/layout/vList3#1"/>
    <dgm:cxn modelId="{2450C05B-A18C-4C6B-ADAD-C889F0222E9F}" srcId="{65EDFF8B-A408-48BD-AE3E-7CFE579FAD0B}" destId="{D4822ACC-F0EA-4CD9-BEBF-04B0FCAE124A}" srcOrd="0" destOrd="0" parTransId="{AD6DE2D6-AE90-4AC3-87B4-6B21F8B62688}" sibTransId="{8FA6D691-B74A-4ADE-87EB-E30E6C6B28CC}"/>
    <dgm:cxn modelId="{2EF568A8-3222-2540-9331-0D96B6AC230E}" type="presOf" srcId="{A263DF26-D3B8-4875-B1A7-8D43DED2D467}" destId="{C12FA94D-C297-426F-933D-B25E8CCC46A2}" srcOrd="0" destOrd="0" presId="urn:microsoft.com/office/officeart/2005/8/layout/vList3#1"/>
    <dgm:cxn modelId="{48D508B6-016B-406B-924B-D1BBF1D223C9}" srcId="{65EDFF8B-A408-48BD-AE3E-7CFE579FAD0B}" destId="{4FCFCB6A-3022-4031-B872-E48D9E0F9F0C}" srcOrd="1" destOrd="0" parTransId="{B8B9D720-54D1-4CFE-96A7-FF1EE909C93D}" sibTransId="{5EE4056B-48A4-4655-93E1-9702425E2AA3}"/>
    <dgm:cxn modelId="{95574974-A47A-1D46-82E8-ABC6E1E59FF7}" srcId="{65EDFF8B-A408-48BD-AE3E-7CFE579FAD0B}" destId="{AFF6B109-AAF5-AE46-9A44-E0A0B838C453}" srcOrd="3" destOrd="0" parTransId="{93D85E31-0516-EC41-ADFA-8E8B9000D53A}" sibTransId="{6CB96E26-9F49-4F4F-8F50-85A7B181BC49}"/>
    <dgm:cxn modelId="{B47B3647-F0A0-4D89-A62A-73BB576F16BA}" type="presOf" srcId="{65EDFF8B-A408-48BD-AE3E-7CFE579FAD0B}" destId="{D85124AC-A324-4149-9654-732D0001DEEC}" srcOrd="0" destOrd="0" presId="urn:microsoft.com/office/officeart/2005/8/layout/vList3#1"/>
    <dgm:cxn modelId="{4EFCB27A-34F4-3E46-A9E7-9DA35EF63265}" type="presOf" srcId="{4FCFCB6A-3022-4031-B872-E48D9E0F9F0C}" destId="{989B8D77-B87C-44FD-8663-8F36EBDA4A75}" srcOrd="0" destOrd="0" presId="urn:microsoft.com/office/officeart/2005/8/layout/vList3#1"/>
    <dgm:cxn modelId="{18191A90-05D9-44B6-BA79-05D355B2F6B9}" srcId="{65EDFF8B-A408-48BD-AE3E-7CFE579FAD0B}" destId="{A263DF26-D3B8-4875-B1A7-8D43DED2D467}" srcOrd="2" destOrd="0" parTransId="{B1C0DBCE-D71D-4444-9FDC-C6753AC6BA7F}" sibTransId="{80C417A6-A0B5-4EF0-B670-9E83E28B419E}"/>
    <dgm:cxn modelId="{41B2BDCE-8257-CF4E-8A89-62638E385B5B}" type="presOf" srcId="{D4822ACC-F0EA-4CD9-BEBF-04B0FCAE124A}" destId="{E7ABE41B-3547-443A-83CC-D3E2C25D5AE7}" srcOrd="0" destOrd="0" presId="urn:microsoft.com/office/officeart/2005/8/layout/vList3#1"/>
    <dgm:cxn modelId="{42B42DFB-9BEC-A444-AFBB-6A841497ACE9}" type="presParOf" srcId="{D85124AC-A324-4149-9654-732D0001DEEC}" destId="{2D283764-2FE9-4632-8504-CD7905D8CE5A}" srcOrd="0" destOrd="0" presId="urn:microsoft.com/office/officeart/2005/8/layout/vList3#1"/>
    <dgm:cxn modelId="{C81C8306-A304-A64A-8A18-D99665EEB610}" type="presParOf" srcId="{2D283764-2FE9-4632-8504-CD7905D8CE5A}" destId="{92779CF2-BFB6-4814-9F28-EFBE9BF827BA}" srcOrd="0" destOrd="0" presId="urn:microsoft.com/office/officeart/2005/8/layout/vList3#1"/>
    <dgm:cxn modelId="{FCF3527B-D69E-CE42-8018-1BDC08AAB9A6}" type="presParOf" srcId="{2D283764-2FE9-4632-8504-CD7905D8CE5A}" destId="{E7ABE41B-3547-443A-83CC-D3E2C25D5AE7}" srcOrd="1" destOrd="0" presId="urn:microsoft.com/office/officeart/2005/8/layout/vList3#1"/>
    <dgm:cxn modelId="{A193BF42-92F7-CB4F-B24B-517C1D18AF74}" type="presParOf" srcId="{D85124AC-A324-4149-9654-732D0001DEEC}" destId="{65FFA1FB-57C0-4A74-80F5-9FF965CA79D4}" srcOrd="1" destOrd="0" presId="urn:microsoft.com/office/officeart/2005/8/layout/vList3#1"/>
    <dgm:cxn modelId="{319EAEC4-B95E-9445-BFA7-31A940C29F09}" type="presParOf" srcId="{D85124AC-A324-4149-9654-732D0001DEEC}" destId="{7999FB0B-856B-408F-BEAB-F287E172506D}" srcOrd="2" destOrd="0" presId="urn:microsoft.com/office/officeart/2005/8/layout/vList3#1"/>
    <dgm:cxn modelId="{AB0FD697-C704-CF4D-A2E2-DCA7BB097477}" type="presParOf" srcId="{7999FB0B-856B-408F-BEAB-F287E172506D}" destId="{351B49F0-A604-442E-AE04-85057EF13556}" srcOrd="0" destOrd="0" presId="urn:microsoft.com/office/officeart/2005/8/layout/vList3#1"/>
    <dgm:cxn modelId="{1D2FF8B6-A57B-2B47-8108-5A38A3CEC307}" type="presParOf" srcId="{7999FB0B-856B-408F-BEAB-F287E172506D}" destId="{989B8D77-B87C-44FD-8663-8F36EBDA4A75}" srcOrd="1" destOrd="0" presId="urn:microsoft.com/office/officeart/2005/8/layout/vList3#1"/>
    <dgm:cxn modelId="{78C90C98-866D-8A41-8C28-5E505E6C1FD1}" type="presParOf" srcId="{D85124AC-A324-4149-9654-732D0001DEEC}" destId="{92445751-B83B-4758-93C3-482853C6AB7C}" srcOrd="3" destOrd="0" presId="urn:microsoft.com/office/officeart/2005/8/layout/vList3#1"/>
    <dgm:cxn modelId="{B9E53416-D549-4045-8E62-EE330D2C5605}" type="presParOf" srcId="{D85124AC-A324-4149-9654-732D0001DEEC}" destId="{000321D5-737D-4BB9-A46C-DFA428286A11}" srcOrd="4" destOrd="0" presId="urn:microsoft.com/office/officeart/2005/8/layout/vList3#1"/>
    <dgm:cxn modelId="{84A0F7CF-A853-D346-A6A5-C35009A73ACD}" type="presParOf" srcId="{000321D5-737D-4BB9-A46C-DFA428286A11}" destId="{B385A9CF-1717-4933-8A6B-73BB798FDAA2}" srcOrd="0" destOrd="0" presId="urn:microsoft.com/office/officeart/2005/8/layout/vList3#1"/>
    <dgm:cxn modelId="{270FA6BE-A1FC-6D4A-9440-EC8CE9CE08C6}" type="presParOf" srcId="{000321D5-737D-4BB9-A46C-DFA428286A11}" destId="{C12FA94D-C297-426F-933D-B25E8CCC46A2}" srcOrd="1" destOrd="0" presId="urn:microsoft.com/office/officeart/2005/8/layout/vList3#1"/>
    <dgm:cxn modelId="{C4933357-3AD4-E344-A148-4E24CBA67A93}" type="presParOf" srcId="{D85124AC-A324-4149-9654-732D0001DEEC}" destId="{C05D8C8B-63F6-4215-8304-DCD9B37A0898}" srcOrd="5" destOrd="0" presId="urn:microsoft.com/office/officeart/2005/8/layout/vList3#1"/>
    <dgm:cxn modelId="{43444C57-1E34-AF41-9808-5A273EA4C02B}" type="presParOf" srcId="{D85124AC-A324-4149-9654-732D0001DEEC}" destId="{FF6059D8-F11A-8F47-B638-85E242DF2E15}" srcOrd="6" destOrd="0" presId="urn:microsoft.com/office/officeart/2005/8/layout/vList3#1"/>
    <dgm:cxn modelId="{D51076DE-7F3A-6941-A960-0AFF80AA1440}" type="presParOf" srcId="{FF6059D8-F11A-8F47-B638-85E242DF2E15}" destId="{E1AA0512-57FD-D743-AC8B-C3D28A87B828}" srcOrd="0" destOrd="0" presId="urn:microsoft.com/office/officeart/2005/8/layout/vList3#1"/>
    <dgm:cxn modelId="{BB54002D-1155-1542-A045-9BA64F6D07F2}" type="presParOf" srcId="{FF6059D8-F11A-8F47-B638-85E242DF2E15}" destId="{48C806B9-42B7-944D-A700-6ADA474C21DA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EDFF8B-A408-48BD-AE3E-7CFE579FAD0B}" type="doc">
      <dgm:prSet loTypeId="urn:microsoft.com/office/officeart/2005/8/layout/vList3#1" loCatId="list" qsTypeId="urn:microsoft.com/office/officeart/2005/8/quickstyle/simple4" qsCatId="simple" csTypeId="urn:microsoft.com/office/officeart/2005/8/colors/accent1_2" csCatId="accent1" phldr="1"/>
      <dgm:spPr/>
    </dgm:pt>
    <dgm:pt modelId="{4FCFCB6A-3022-4031-B872-E48D9E0F9F0C}">
      <dgm:prSet phldrT="[Texto]"/>
      <dgm:spPr/>
      <dgm:t>
        <a:bodyPr/>
        <a:lstStyle/>
        <a:p>
          <a:pPr algn="l"/>
          <a:r>
            <a:rPr lang="en-US" noProof="0" dirty="0" err="1" smtClean="0"/>
            <a:t>Começamos</a:t>
          </a:r>
          <a:r>
            <a:rPr lang="en-US" noProof="0" dirty="0" smtClean="0"/>
            <a:t> um novo </a:t>
          </a:r>
          <a:r>
            <a:rPr lang="en-US" noProof="0" dirty="0" err="1" smtClean="0"/>
            <a:t>projeto</a:t>
          </a:r>
          <a:r>
            <a:rPr lang="en-US" noProof="0" dirty="0" smtClean="0"/>
            <a:t> de RP.</a:t>
          </a:r>
          <a:endParaRPr lang="en-US" noProof="0" dirty="0"/>
        </a:p>
      </dgm:t>
    </dgm:pt>
    <dgm:pt modelId="{B8B9D720-54D1-4CFE-96A7-FF1EE909C93D}" type="parTrans" cxnId="{48D508B6-016B-406B-924B-D1BBF1D223C9}">
      <dgm:prSet/>
      <dgm:spPr/>
      <dgm:t>
        <a:bodyPr/>
        <a:lstStyle/>
        <a:p>
          <a:endParaRPr lang="pt-BR"/>
        </a:p>
      </dgm:t>
    </dgm:pt>
    <dgm:pt modelId="{5EE4056B-48A4-4655-93E1-9702425E2AA3}" type="sibTrans" cxnId="{48D508B6-016B-406B-924B-D1BBF1D223C9}">
      <dgm:prSet/>
      <dgm:spPr/>
      <dgm:t>
        <a:bodyPr/>
        <a:lstStyle/>
        <a:p>
          <a:endParaRPr lang="pt-BR"/>
        </a:p>
      </dgm:t>
    </dgm:pt>
    <dgm:pt modelId="{D4822ACC-F0EA-4CD9-BEBF-04B0FCAE124A}">
      <dgm:prSet phldrT="[Texto]"/>
      <dgm:spPr/>
      <dgm:t>
        <a:bodyPr/>
        <a:lstStyle/>
        <a:p>
          <a:pPr algn="l"/>
          <a:r>
            <a:rPr lang="en-US" noProof="0" dirty="0" smtClean="0"/>
            <a:t>2006 : </a:t>
          </a:r>
          <a:r>
            <a:rPr lang="en-US" noProof="0" dirty="0" err="1" smtClean="0"/>
            <a:t>Troca</a:t>
          </a:r>
          <a:r>
            <a:rPr lang="en-US" noProof="0" dirty="0" smtClean="0"/>
            <a:t> do </a:t>
          </a:r>
          <a:r>
            <a:rPr lang="en-US" noProof="0" dirty="0" err="1" smtClean="0"/>
            <a:t>gerente</a:t>
          </a:r>
          <a:r>
            <a:rPr lang="en-US" noProof="0" dirty="0" smtClean="0"/>
            <a:t> do </a:t>
          </a:r>
          <a:r>
            <a:rPr lang="en-US" noProof="0" dirty="0" err="1" smtClean="0"/>
            <a:t>projeto</a:t>
          </a:r>
          <a:r>
            <a:rPr lang="en-US" noProof="0" dirty="0" smtClean="0"/>
            <a:t>.</a:t>
          </a:r>
          <a:endParaRPr lang="en-US" noProof="0" dirty="0"/>
        </a:p>
      </dgm:t>
    </dgm:pt>
    <dgm:pt modelId="{AD6DE2D6-AE90-4AC3-87B4-6B21F8B62688}" type="parTrans" cxnId="{2450C05B-A18C-4C6B-ADAD-C889F0222E9F}">
      <dgm:prSet/>
      <dgm:spPr/>
      <dgm:t>
        <a:bodyPr/>
        <a:lstStyle/>
        <a:p>
          <a:endParaRPr lang="pt-BR"/>
        </a:p>
      </dgm:t>
    </dgm:pt>
    <dgm:pt modelId="{8FA6D691-B74A-4ADE-87EB-E30E6C6B28CC}" type="sibTrans" cxnId="{2450C05B-A18C-4C6B-ADAD-C889F0222E9F}">
      <dgm:prSet/>
      <dgm:spPr/>
      <dgm:t>
        <a:bodyPr/>
        <a:lstStyle/>
        <a:p>
          <a:endParaRPr lang="pt-BR"/>
        </a:p>
      </dgm:t>
    </dgm:pt>
    <dgm:pt modelId="{A263DF26-D3B8-4875-B1A7-8D43DED2D467}">
      <dgm:prSet phldrT="[Texto]"/>
      <dgm:spPr/>
      <dgm:t>
        <a:bodyPr/>
        <a:lstStyle/>
        <a:p>
          <a:pPr algn="l"/>
          <a:r>
            <a:rPr lang="en-US" noProof="0" dirty="0" err="1" smtClean="0"/>
            <a:t>Mudamos</a:t>
          </a:r>
          <a:r>
            <a:rPr lang="en-US" noProof="0" dirty="0" smtClean="0"/>
            <a:t> o </a:t>
          </a:r>
          <a:r>
            <a:rPr lang="en-US" noProof="0" dirty="0" err="1" smtClean="0"/>
            <a:t>projeto</a:t>
          </a:r>
          <a:r>
            <a:rPr lang="en-US" noProof="0" dirty="0" smtClean="0"/>
            <a:t> </a:t>
          </a:r>
          <a:r>
            <a:rPr lang="en-US" noProof="0" dirty="0" err="1" smtClean="0"/>
            <a:t>para</a:t>
          </a:r>
          <a:r>
            <a:rPr lang="en-US" noProof="0" dirty="0" smtClean="0"/>
            <a:t> </a:t>
          </a:r>
          <a:r>
            <a:rPr lang="en-US" noProof="0" dirty="0" err="1" smtClean="0"/>
            <a:t>uma</a:t>
          </a:r>
          <a:r>
            <a:rPr lang="en-US" noProof="0" dirty="0" smtClean="0"/>
            <a:t> </a:t>
          </a:r>
          <a:r>
            <a:rPr lang="en-US" noProof="0" dirty="0" err="1" smtClean="0"/>
            <a:t>arquitetura</a:t>
          </a:r>
          <a:r>
            <a:rPr lang="en-US" noProof="0" dirty="0" smtClean="0"/>
            <a:t> Web </a:t>
          </a:r>
          <a:r>
            <a:rPr lang="en-US" noProof="0" dirty="0" err="1" smtClean="0"/>
            <a:t>usando</a:t>
          </a:r>
          <a:r>
            <a:rPr lang="en-US" noProof="0" dirty="0" smtClean="0"/>
            <a:t>  PHP e </a:t>
          </a:r>
          <a:r>
            <a:rPr lang="en-US" noProof="0" dirty="0" err="1" smtClean="0"/>
            <a:t>mantendo</a:t>
          </a:r>
          <a:r>
            <a:rPr lang="en-US" noProof="0" dirty="0" smtClean="0"/>
            <a:t> o </a:t>
          </a:r>
          <a:r>
            <a:rPr lang="en-US" noProof="0" dirty="0" err="1" smtClean="0"/>
            <a:t>PostgreSQL</a:t>
          </a:r>
          <a:r>
            <a:rPr lang="en-US" noProof="0" dirty="0" smtClean="0"/>
            <a:t>.</a:t>
          </a:r>
          <a:endParaRPr lang="en-US" noProof="0" dirty="0"/>
        </a:p>
      </dgm:t>
    </dgm:pt>
    <dgm:pt modelId="{80C417A6-A0B5-4EF0-B670-9E83E28B419E}" type="sibTrans" cxnId="{18191A90-05D9-44B6-BA79-05D355B2F6B9}">
      <dgm:prSet/>
      <dgm:spPr/>
      <dgm:t>
        <a:bodyPr/>
        <a:lstStyle/>
        <a:p>
          <a:endParaRPr lang="pt-BR"/>
        </a:p>
      </dgm:t>
    </dgm:pt>
    <dgm:pt modelId="{B1C0DBCE-D71D-4444-9FDC-C6753AC6BA7F}" type="parTrans" cxnId="{18191A90-05D9-44B6-BA79-05D355B2F6B9}">
      <dgm:prSet/>
      <dgm:spPr/>
      <dgm:t>
        <a:bodyPr/>
        <a:lstStyle/>
        <a:p>
          <a:endParaRPr lang="pt-BR"/>
        </a:p>
      </dgm:t>
    </dgm:pt>
    <dgm:pt modelId="{AFF6B109-AAF5-AE46-9A44-E0A0B838C453}">
      <dgm:prSet/>
      <dgm:spPr/>
      <dgm:t>
        <a:bodyPr/>
        <a:lstStyle/>
        <a:p>
          <a:pPr algn="l"/>
          <a:r>
            <a:rPr lang="en-US" noProof="0" dirty="0" err="1" smtClean="0"/>
            <a:t>Replicação</a:t>
          </a:r>
          <a:r>
            <a:rPr lang="en-US" noProof="0" dirty="0" smtClean="0"/>
            <a:t> de </a:t>
          </a:r>
          <a:r>
            <a:rPr lang="en-US" noProof="0" dirty="0" err="1" smtClean="0"/>
            <a:t>Banco</a:t>
          </a:r>
          <a:r>
            <a:rPr lang="en-US" noProof="0" dirty="0" smtClean="0"/>
            <a:t> de dados </a:t>
          </a:r>
          <a:r>
            <a:rPr lang="en-US" noProof="0" dirty="0" err="1" smtClean="0"/>
            <a:t>usando</a:t>
          </a:r>
          <a:r>
            <a:rPr lang="en-US" noProof="0" dirty="0" smtClean="0"/>
            <a:t> </a:t>
          </a:r>
          <a:r>
            <a:rPr lang="en-US" noProof="0" dirty="0" err="1" smtClean="0"/>
            <a:t>Slony</a:t>
          </a:r>
          <a:r>
            <a:rPr lang="en-US" noProof="0" dirty="0" smtClean="0"/>
            <a:t>.</a:t>
          </a:r>
          <a:endParaRPr lang="en-US" noProof="0" dirty="0"/>
        </a:p>
      </dgm:t>
    </dgm:pt>
    <dgm:pt modelId="{93D85E31-0516-EC41-ADFA-8E8B9000D53A}" type="parTrans" cxnId="{95574974-A47A-1D46-82E8-ABC6E1E59FF7}">
      <dgm:prSet/>
      <dgm:spPr/>
      <dgm:t>
        <a:bodyPr/>
        <a:lstStyle/>
        <a:p>
          <a:endParaRPr lang="pt-BR"/>
        </a:p>
      </dgm:t>
    </dgm:pt>
    <dgm:pt modelId="{6CB96E26-9F49-4F4F-8F50-85A7B181BC49}" type="sibTrans" cxnId="{95574974-A47A-1D46-82E8-ABC6E1E59FF7}">
      <dgm:prSet/>
      <dgm:spPr/>
      <dgm:t>
        <a:bodyPr/>
        <a:lstStyle/>
        <a:p>
          <a:endParaRPr lang="pt-BR"/>
        </a:p>
      </dgm:t>
    </dgm:pt>
    <dgm:pt modelId="{E8A9B95A-FEF8-4C4A-952A-92B8488BD70F}">
      <dgm:prSet/>
      <dgm:spPr/>
      <dgm:t>
        <a:bodyPr/>
        <a:lstStyle/>
        <a:p>
          <a:pPr algn="l"/>
          <a:r>
            <a:rPr lang="en-US" noProof="0" dirty="0" smtClean="0"/>
            <a:t>1 Base Master e 7 bases Slaves.</a:t>
          </a:r>
          <a:endParaRPr lang="en-US" noProof="0" dirty="0"/>
        </a:p>
      </dgm:t>
    </dgm:pt>
    <dgm:pt modelId="{A96627D3-DDFD-574A-9EF9-2ED973FDDC54}" type="parTrans" cxnId="{FCB4DC21-6054-474F-AD57-6311FE751933}">
      <dgm:prSet/>
      <dgm:spPr/>
      <dgm:t>
        <a:bodyPr/>
        <a:lstStyle/>
        <a:p>
          <a:endParaRPr lang="pt-BR"/>
        </a:p>
      </dgm:t>
    </dgm:pt>
    <dgm:pt modelId="{DD964E52-6231-8F4E-9944-20C30A92301E}" type="sibTrans" cxnId="{FCB4DC21-6054-474F-AD57-6311FE751933}">
      <dgm:prSet/>
      <dgm:spPr/>
      <dgm:t>
        <a:bodyPr/>
        <a:lstStyle/>
        <a:p>
          <a:endParaRPr lang="pt-BR"/>
        </a:p>
      </dgm:t>
    </dgm:pt>
    <dgm:pt modelId="{8B5C0DBB-6CB8-E141-B5A8-B679B2DDCC84}">
      <dgm:prSet/>
      <dgm:spPr/>
      <dgm:t>
        <a:bodyPr/>
        <a:lstStyle/>
        <a:p>
          <a:pPr algn="l"/>
          <a:r>
            <a:rPr lang="en-US" noProof="0" dirty="0" err="1" smtClean="0"/>
            <a:t>Melhora</a:t>
          </a:r>
          <a:r>
            <a:rPr lang="en-US" noProof="0" dirty="0" smtClean="0"/>
            <a:t> no </a:t>
          </a:r>
          <a:r>
            <a:rPr lang="en-US" noProof="0" dirty="0" err="1" smtClean="0"/>
            <a:t>desempenho</a:t>
          </a:r>
          <a:r>
            <a:rPr lang="en-US" noProof="0" dirty="0" smtClean="0"/>
            <a:t> de “Selects”.</a:t>
          </a:r>
          <a:endParaRPr lang="en-US" noProof="0" dirty="0"/>
        </a:p>
      </dgm:t>
    </dgm:pt>
    <dgm:pt modelId="{FDF09D0A-1BAD-A149-B55D-EA1C7FCBB5CD}" type="parTrans" cxnId="{1C41069D-0A83-8A4B-AB42-E8496FE59589}">
      <dgm:prSet/>
      <dgm:spPr/>
      <dgm:t>
        <a:bodyPr/>
        <a:lstStyle/>
        <a:p>
          <a:endParaRPr lang="pt-BR"/>
        </a:p>
      </dgm:t>
    </dgm:pt>
    <dgm:pt modelId="{F48F4D21-CBEE-B741-9A9A-9C56D26CF749}" type="sibTrans" cxnId="{1C41069D-0A83-8A4B-AB42-E8496FE59589}">
      <dgm:prSet/>
      <dgm:spPr/>
      <dgm:t>
        <a:bodyPr/>
        <a:lstStyle/>
        <a:p>
          <a:endParaRPr lang="pt-BR"/>
        </a:p>
      </dgm:t>
    </dgm:pt>
    <dgm:pt modelId="{D85124AC-A324-4149-9654-732D0001DEEC}" type="pres">
      <dgm:prSet presAssocID="{65EDFF8B-A408-48BD-AE3E-7CFE579FAD0B}" presName="linearFlow" presStyleCnt="0">
        <dgm:presLayoutVars>
          <dgm:dir/>
          <dgm:resizeHandles val="exact"/>
        </dgm:presLayoutVars>
      </dgm:prSet>
      <dgm:spPr/>
    </dgm:pt>
    <dgm:pt modelId="{2D283764-2FE9-4632-8504-CD7905D8CE5A}" type="pres">
      <dgm:prSet presAssocID="{D4822ACC-F0EA-4CD9-BEBF-04B0FCAE124A}" presName="composite" presStyleCnt="0"/>
      <dgm:spPr/>
    </dgm:pt>
    <dgm:pt modelId="{92779CF2-BFB6-4814-9F28-EFBE9BF827BA}" type="pres">
      <dgm:prSet presAssocID="{D4822ACC-F0EA-4CD9-BEBF-04B0FCAE124A}" presName="imgShp" presStyleLbl="fgImgPlace1" presStyleIdx="0" presStyleCnt="1" custScaleX="80313" custScaleY="81405" custLinFactNeighborX="-31208" custLinFactNeighborY="-169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E7ABE41B-3547-443A-83CC-D3E2C25D5AE7}" type="pres">
      <dgm:prSet presAssocID="{D4822ACC-F0EA-4CD9-BEBF-04B0FCAE124A}" presName="txShp" presStyleLbl="node1" presStyleIdx="0" presStyleCnt="1" custScaleX="150376" custScaleY="17033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C4AE287-91CD-694E-8AE6-6A1B08E5EB8C}" type="presOf" srcId="{4FCFCB6A-3022-4031-B872-E48D9E0F9F0C}" destId="{E7ABE41B-3547-443A-83CC-D3E2C25D5AE7}" srcOrd="0" destOrd="1" presId="urn:microsoft.com/office/officeart/2005/8/layout/vList3#1"/>
    <dgm:cxn modelId="{43B8C628-2108-8944-BAEB-464436ABAE92}" type="presOf" srcId="{E8A9B95A-FEF8-4C4A-952A-92B8488BD70F}" destId="{E7ABE41B-3547-443A-83CC-D3E2C25D5AE7}" srcOrd="0" destOrd="4" presId="urn:microsoft.com/office/officeart/2005/8/layout/vList3#1"/>
    <dgm:cxn modelId="{95574974-A47A-1D46-82E8-ABC6E1E59FF7}" srcId="{D4822ACC-F0EA-4CD9-BEBF-04B0FCAE124A}" destId="{AFF6B109-AAF5-AE46-9A44-E0A0B838C453}" srcOrd="2" destOrd="0" parTransId="{93D85E31-0516-EC41-ADFA-8E8B9000D53A}" sibTransId="{6CB96E26-9F49-4F4F-8F50-85A7B181BC49}"/>
    <dgm:cxn modelId="{FCB4DC21-6054-474F-AD57-6311FE751933}" srcId="{AFF6B109-AAF5-AE46-9A44-E0A0B838C453}" destId="{E8A9B95A-FEF8-4C4A-952A-92B8488BD70F}" srcOrd="0" destOrd="0" parTransId="{A96627D3-DDFD-574A-9EF9-2ED973FDDC54}" sibTransId="{DD964E52-6231-8F4E-9944-20C30A92301E}"/>
    <dgm:cxn modelId="{8A77DF36-98DD-F543-B543-CA64F5E738DB}" type="presOf" srcId="{8B5C0DBB-6CB8-E141-B5A8-B679B2DDCC84}" destId="{E7ABE41B-3547-443A-83CC-D3E2C25D5AE7}" srcOrd="0" destOrd="5" presId="urn:microsoft.com/office/officeart/2005/8/layout/vList3#1"/>
    <dgm:cxn modelId="{48D508B6-016B-406B-924B-D1BBF1D223C9}" srcId="{D4822ACC-F0EA-4CD9-BEBF-04B0FCAE124A}" destId="{4FCFCB6A-3022-4031-B872-E48D9E0F9F0C}" srcOrd="0" destOrd="0" parTransId="{B8B9D720-54D1-4CFE-96A7-FF1EE909C93D}" sibTransId="{5EE4056B-48A4-4655-93E1-9702425E2AA3}"/>
    <dgm:cxn modelId="{98A2CE9A-0C7A-9E4E-A157-A9F6B2BE8DE2}" type="presOf" srcId="{A263DF26-D3B8-4875-B1A7-8D43DED2D467}" destId="{E7ABE41B-3547-443A-83CC-D3E2C25D5AE7}" srcOrd="0" destOrd="2" presId="urn:microsoft.com/office/officeart/2005/8/layout/vList3#1"/>
    <dgm:cxn modelId="{D0A79AC0-F184-EE4A-B35A-E9F9E3496322}" type="presOf" srcId="{D4822ACC-F0EA-4CD9-BEBF-04B0FCAE124A}" destId="{E7ABE41B-3547-443A-83CC-D3E2C25D5AE7}" srcOrd="0" destOrd="0" presId="urn:microsoft.com/office/officeart/2005/8/layout/vList3#1"/>
    <dgm:cxn modelId="{7F0BF08C-34C0-FA45-8E0D-1525F4EA2459}" type="presOf" srcId="{AFF6B109-AAF5-AE46-9A44-E0A0B838C453}" destId="{E7ABE41B-3547-443A-83CC-D3E2C25D5AE7}" srcOrd="0" destOrd="3" presId="urn:microsoft.com/office/officeart/2005/8/layout/vList3#1"/>
    <dgm:cxn modelId="{18191A90-05D9-44B6-BA79-05D355B2F6B9}" srcId="{D4822ACC-F0EA-4CD9-BEBF-04B0FCAE124A}" destId="{A263DF26-D3B8-4875-B1A7-8D43DED2D467}" srcOrd="1" destOrd="0" parTransId="{B1C0DBCE-D71D-4444-9FDC-C6753AC6BA7F}" sibTransId="{80C417A6-A0B5-4EF0-B670-9E83E28B419E}"/>
    <dgm:cxn modelId="{1C41069D-0A83-8A4B-AB42-E8496FE59589}" srcId="{AFF6B109-AAF5-AE46-9A44-E0A0B838C453}" destId="{8B5C0DBB-6CB8-E141-B5A8-B679B2DDCC84}" srcOrd="1" destOrd="0" parTransId="{FDF09D0A-1BAD-A149-B55D-EA1C7FCBB5CD}" sibTransId="{F48F4D21-CBEE-B741-9A9A-9C56D26CF749}"/>
    <dgm:cxn modelId="{2450C05B-A18C-4C6B-ADAD-C889F0222E9F}" srcId="{65EDFF8B-A408-48BD-AE3E-7CFE579FAD0B}" destId="{D4822ACC-F0EA-4CD9-BEBF-04B0FCAE124A}" srcOrd="0" destOrd="0" parTransId="{AD6DE2D6-AE90-4AC3-87B4-6B21F8B62688}" sibTransId="{8FA6D691-B74A-4ADE-87EB-E30E6C6B28CC}"/>
    <dgm:cxn modelId="{8C60C7C7-101B-EE4D-B4A3-C29E07A2288F}" type="presOf" srcId="{65EDFF8B-A408-48BD-AE3E-7CFE579FAD0B}" destId="{D85124AC-A324-4149-9654-732D0001DEEC}" srcOrd="0" destOrd="0" presId="urn:microsoft.com/office/officeart/2005/8/layout/vList3#1"/>
    <dgm:cxn modelId="{43A27F4B-FE72-AB43-9A43-F6198BB2B527}" type="presParOf" srcId="{D85124AC-A324-4149-9654-732D0001DEEC}" destId="{2D283764-2FE9-4632-8504-CD7905D8CE5A}" srcOrd="0" destOrd="0" presId="urn:microsoft.com/office/officeart/2005/8/layout/vList3#1"/>
    <dgm:cxn modelId="{5D4A3FF8-BFA3-A04A-9291-0A002761510A}" type="presParOf" srcId="{2D283764-2FE9-4632-8504-CD7905D8CE5A}" destId="{92779CF2-BFB6-4814-9F28-EFBE9BF827BA}" srcOrd="0" destOrd="0" presId="urn:microsoft.com/office/officeart/2005/8/layout/vList3#1"/>
    <dgm:cxn modelId="{5D1FB619-7760-1F49-A343-B3F193372516}" type="presParOf" srcId="{2D283764-2FE9-4632-8504-CD7905D8CE5A}" destId="{E7ABE41B-3547-443A-83CC-D3E2C25D5AE7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EDFF8B-A408-48BD-AE3E-7CFE579FAD0B}" type="doc">
      <dgm:prSet loTypeId="urn:microsoft.com/office/officeart/2005/8/layout/vList3#1" loCatId="list" qsTypeId="urn:microsoft.com/office/officeart/2005/8/quickstyle/simple4" qsCatId="simple" csTypeId="urn:microsoft.com/office/officeart/2005/8/colors/accent1_2" csCatId="accent1" phldr="1"/>
      <dgm:spPr/>
    </dgm:pt>
    <dgm:pt modelId="{D4822ACC-F0EA-4CD9-BEBF-04B0FCAE124A}">
      <dgm:prSet phldrT="[Texto]"/>
      <dgm:spPr/>
      <dgm:t>
        <a:bodyPr/>
        <a:lstStyle/>
        <a:p>
          <a:pPr algn="l"/>
          <a:r>
            <a:rPr lang="en-US" noProof="0" dirty="0" smtClean="0"/>
            <a:t>2009 : </a:t>
          </a:r>
          <a:r>
            <a:rPr lang="en-US" noProof="0" dirty="0" err="1" smtClean="0"/>
            <a:t>Problemas</a:t>
          </a:r>
          <a:r>
            <a:rPr lang="en-US" noProof="0" dirty="0" smtClean="0"/>
            <a:t> com internet e </a:t>
          </a:r>
          <a:r>
            <a:rPr lang="en-US" noProof="0" dirty="0" err="1" smtClean="0"/>
            <a:t>quedas</a:t>
          </a:r>
          <a:r>
            <a:rPr lang="en-US" noProof="0" dirty="0" smtClean="0"/>
            <a:t> no </a:t>
          </a:r>
          <a:r>
            <a:rPr lang="en-US" noProof="0" dirty="0" err="1" smtClean="0"/>
            <a:t>servidor</a:t>
          </a:r>
          <a:r>
            <a:rPr lang="en-US" noProof="0" dirty="0" smtClean="0"/>
            <a:t> Central.</a:t>
          </a:r>
          <a:endParaRPr lang="en-US" noProof="0" dirty="0"/>
        </a:p>
      </dgm:t>
    </dgm:pt>
    <dgm:pt modelId="{AD6DE2D6-AE90-4AC3-87B4-6B21F8B62688}" type="parTrans" cxnId="{2450C05B-A18C-4C6B-ADAD-C889F0222E9F}">
      <dgm:prSet/>
      <dgm:spPr/>
      <dgm:t>
        <a:bodyPr/>
        <a:lstStyle/>
        <a:p>
          <a:endParaRPr lang="pt-BR"/>
        </a:p>
      </dgm:t>
    </dgm:pt>
    <dgm:pt modelId="{8FA6D691-B74A-4ADE-87EB-E30E6C6B28CC}" type="sibTrans" cxnId="{2450C05B-A18C-4C6B-ADAD-C889F0222E9F}">
      <dgm:prSet/>
      <dgm:spPr/>
      <dgm:t>
        <a:bodyPr/>
        <a:lstStyle/>
        <a:p>
          <a:endParaRPr lang="pt-BR"/>
        </a:p>
      </dgm:t>
    </dgm:pt>
    <dgm:pt modelId="{C9BC78E9-B8B5-2540-B5FD-2104DF8DEA78}">
      <dgm:prSet phldrT="[Texto]"/>
      <dgm:spPr/>
      <dgm:t>
        <a:bodyPr/>
        <a:lstStyle/>
        <a:p>
          <a:pPr algn="l"/>
          <a:r>
            <a:rPr lang="en-US" noProof="0" dirty="0" err="1" smtClean="0"/>
            <a:t>Migração</a:t>
          </a:r>
          <a:r>
            <a:rPr lang="en-US" noProof="0" dirty="0" smtClean="0"/>
            <a:t> do </a:t>
          </a:r>
          <a:r>
            <a:rPr lang="en-US" noProof="0" dirty="0" err="1" smtClean="0"/>
            <a:t>método</a:t>
          </a:r>
          <a:r>
            <a:rPr lang="en-US" noProof="0" dirty="0" smtClean="0"/>
            <a:t> de </a:t>
          </a:r>
          <a:r>
            <a:rPr lang="en-US" noProof="0" dirty="0" err="1" smtClean="0"/>
            <a:t>Replicação</a:t>
          </a:r>
          <a:r>
            <a:rPr lang="en-US" noProof="0" dirty="0" smtClean="0"/>
            <a:t> </a:t>
          </a:r>
          <a:r>
            <a:rPr lang="en-US" noProof="0" dirty="0" err="1" smtClean="0"/>
            <a:t>para</a:t>
          </a:r>
          <a:r>
            <a:rPr lang="en-US" noProof="0" dirty="0" smtClean="0"/>
            <a:t> Multi-Master.</a:t>
          </a:r>
          <a:endParaRPr lang="en-US" noProof="0" dirty="0"/>
        </a:p>
      </dgm:t>
    </dgm:pt>
    <dgm:pt modelId="{92EB1952-8169-3949-82B0-1B8180BE7E13}" type="parTrans" cxnId="{7668BE68-8D08-FB46-B207-443C19514B45}">
      <dgm:prSet/>
      <dgm:spPr/>
      <dgm:t>
        <a:bodyPr/>
        <a:lstStyle/>
        <a:p>
          <a:endParaRPr lang="pt-BR"/>
        </a:p>
      </dgm:t>
    </dgm:pt>
    <dgm:pt modelId="{B9D3361E-9193-C042-B566-9EFB9F80CA4E}" type="sibTrans" cxnId="{7668BE68-8D08-FB46-B207-443C19514B45}">
      <dgm:prSet/>
      <dgm:spPr/>
      <dgm:t>
        <a:bodyPr/>
        <a:lstStyle/>
        <a:p>
          <a:endParaRPr lang="pt-BR"/>
        </a:p>
      </dgm:t>
    </dgm:pt>
    <dgm:pt modelId="{4FBD475E-3F31-ED41-801F-E1265C272F5F}">
      <dgm:prSet phldrT="[Texto]"/>
      <dgm:spPr/>
      <dgm:t>
        <a:bodyPr/>
        <a:lstStyle/>
        <a:p>
          <a:pPr algn="l"/>
          <a:r>
            <a:rPr lang="en-US" noProof="0" dirty="0" err="1" smtClean="0"/>
            <a:t>Escolha</a:t>
          </a:r>
          <a:r>
            <a:rPr lang="en-US" noProof="0" dirty="0" smtClean="0"/>
            <a:t> </a:t>
          </a:r>
          <a:r>
            <a:rPr lang="en-US" noProof="0" dirty="0" err="1" smtClean="0"/>
            <a:t>pelo</a:t>
          </a:r>
          <a:r>
            <a:rPr lang="en-US" noProof="0" dirty="0" smtClean="0"/>
            <a:t> </a:t>
          </a:r>
          <a:r>
            <a:rPr lang="en-US" noProof="0" dirty="0" err="1" smtClean="0"/>
            <a:t>ObjectMMRS</a:t>
          </a:r>
          <a:r>
            <a:rPr lang="en-US" noProof="0" dirty="0" smtClean="0"/>
            <a:t> </a:t>
          </a:r>
          <a:r>
            <a:rPr lang="en-US" noProof="0" dirty="0" err="1" smtClean="0"/>
            <a:t>por</a:t>
          </a:r>
          <a:r>
            <a:rPr lang="en-US" noProof="0" dirty="0" smtClean="0"/>
            <a:t> </a:t>
          </a:r>
          <a:r>
            <a:rPr lang="en-US" noProof="0" dirty="0" err="1" smtClean="0"/>
            <a:t>ser</a:t>
          </a:r>
          <a:r>
            <a:rPr lang="en-US" noProof="0" dirty="0" smtClean="0"/>
            <a:t> </a:t>
          </a:r>
          <a:r>
            <a:rPr lang="en-US" noProof="0" dirty="0" err="1" smtClean="0"/>
            <a:t>assíncrono</a:t>
          </a:r>
          <a:r>
            <a:rPr lang="en-US" noProof="0" dirty="0" smtClean="0"/>
            <a:t> e Multi-Master.</a:t>
          </a:r>
          <a:endParaRPr lang="en-US" noProof="0" dirty="0"/>
        </a:p>
      </dgm:t>
    </dgm:pt>
    <dgm:pt modelId="{C682F037-5CFF-F64F-8207-939A2BD358BA}" type="parTrans" cxnId="{E0DDB4AC-631C-3B49-994E-D83EFB965BC8}">
      <dgm:prSet/>
      <dgm:spPr/>
      <dgm:t>
        <a:bodyPr/>
        <a:lstStyle/>
        <a:p>
          <a:endParaRPr lang="pt-BR"/>
        </a:p>
      </dgm:t>
    </dgm:pt>
    <dgm:pt modelId="{91915FBB-F0C3-9A4C-866F-CDA5FDA5F546}" type="sibTrans" cxnId="{E0DDB4AC-631C-3B49-994E-D83EFB965BC8}">
      <dgm:prSet/>
      <dgm:spPr/>
      <dgm:t>
        <a:bodyPr/>
        <a:lstStyle/>
        <a:p>
          <a:endParaRPr lang="pt-BR"/>
        </a:p>
      </dgm:t>
    </dgm:pt>
    <dgm:pt modelId="{5841FD1A-4195-CB4D-B0AE-B166D9E1473B}">
      <dgm:prSet phldrT="[Texto]"/>
      <dgm:spPr/>
      <dgm:t>
        <a:bodyPr/>
        <a:lstStyle/>
        <a:p>
          <a:pPr algn="l"/>
          <a:r>
            <a:rPr lang="en-US" noProof="0" dirty="0" err="1" smtClean="0"/>
            <a:t>Replicando</a:t>
          </a:r>
          <a:r>
            <a:rPr lang="en-US" noProof="0" dirty="0" smtClean="0"/>
            <a:t> entre Uma base central 9 </a:t>
          </a:r>
          <a:r>
            <a:rPr lang="en-US" noProof="0" dirty="0" err="1" smtClean="0"/>
            <a:t>lojas</a:t>
          </a:r>
          <a:r>
            <a:rPr lang="en-US" noProof="0" dirty="0" smtClean="0"/>
            <a:t>, 3 backups e 2 bases </a:t>
          </a:r>
          <a:r>
            <a:rPr lang="en-US" noProof="0" dirty="0" err="1" smtClean="0"/>
            <a:t>admininstrativas</a:t>
          </a:r>
          <a:r>
            <a:rPr lang="en-US" noProof="0" dirty="0" smtClean="0"/>
            <a:t>.</a:t>
          </a:r>
          <a:endParaRPr lang="en-US" noProof="0" dirty="0"/>
        </a:p>
      </dgm:t>
    </dgm:pt>
    <dgm:pt modelId="{8AC5D729-A567-3841-AFD8-F5EA512FED83}" type="parTrans" cxnId="{767D2584-5B04-E84F-BBF9-6FA98CBD397E}">
      <dgm:prSet/>
      <dgm:spPr/>
    </dgm:pt>
    <dgm:pt modelId="{A9E369E7-C6BA-3841-B065-6B818797EE82}" type="sibTrans" cxnId="{767D2584-5B04-E84F-BBF9-6FA98CBD397E}">
      <dgm:prSet/>
      <dgm:spPr/>
    </dgm:pt>
    <dgm:pt modelId="{D85124AC-A324-4149-9654-732D0001DEEC}" type="pres">
      <dgm:prSet presAssocID="{65EDFF8B-A408-48BD-AE3E-7CFE579FAD0B}" presName="linearFlow" presStyleCnt="0">
        <dgm:presLayoutVars>
          <dgm:dir/>
          <dgm:resizeHandles val="exact"/>
        </dgm:presLayoutVars>
      </dgm:prSet>
      <dgm:spPr/>
    </dgm:pt>
    <dgm:pt modelId="{2D283764-2FE9-4632-8504-CD7905D8CE5A}" type="pres">
      <dgm:prSet presAssocID="{D4822ACC-F0EA-4CD9-BEBF-04B0FCAE124A}" presName="composite" presStyleCnt="0"/>
      <dgm:spPr/>
    </dgm:pt>
    <dgm:pt modelId="{92779CF2-BFB6-4814-9F28-EFBE9BF827BA}" type="pres">
      <dgm:prSet presAssocID="{D4822ACC-F0EA-4CD9-BEBF-04B0FCAE124A}" presName="imgShp" presStyleLbl="fgImgPlace1" presStyleIdx="0" presStyleCnt="1" custScaleX="80313" custScaleY="81405" custLinFactNeighborX="-31208" custLinFactNeighborY="-169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E7ABE41B-3547-443A-83CC-D3E2C25D5AE7}" type="pres">
      <dgm:prSet presAssocID="{D4822ACC-F0EA-4CD9-BEBF-04B0FCAE124A}" presName="txShp" presStyleLbl="node1" presStyleIdx="0" presStyleCnt="1" custScaleX="150376" custScaleY="17033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A3D6B0B-12EE-CA43-9FC0-CF9D352D3018}" type="presOf" srcId="{C9BC78E9-B8B5-2540-B5FD-2104DF8DEA78}" destId="{E7ABE41B-3547-443A-83CC-D3E2C25D5AE7}" srcOrd="0" destOrd="1" presId="urn:microsoft.com/office/officeart/2005/8/layout/vList3#1"/>
    <dgm:cxn modelId="{7668BE68-8D08-FB46-B207-443C19514B45}" srcId="{D4822ACC-F0EA-4CD9-BEBF-04B0FCAE124A}" destId="{C9BC78E9-B8B5-2540-B5FD-2104DF8DEA78}" srcOrd="0" destOrd="0" parTransId="{92EB1952-8169-3949-82B0-1B8180BE7E13}" sibTransId="{B9D3361E-9193-C042-B566-9EFB9F80CA4E}"/>
    <dgm:cxn modelId="{58BAD5ED-92EE-AD49-9C4D-59BE8B1C8C56}" type="presOf" srcId="{65EDFF8B-A408-48BD-AE3E-7CFE579FAD0B}" destId="{D85124AC-A324-4149-9654-732D0001DEEC}" srcOrd="0" destOrd="0" presId="urn:microsoft.com/office/officeart/2005/8/layout/vList3#1"/>
    <dgm:cxn modelId="{D8DF494E-41CC-964A-9758-FA85DB9122E1}" type="presOf" srcId="{D4822ACC-F0EA-4CD9-BEBF-04B0FCAE124A}" destId="{E7ABE41B-3547-443A-83CC-D3E2C25D5AE7}" srcOrd="0" destOrd="0" presId="urn:microsoft.com/office/officeart/2005/8/layout/vList3#1"/>
    <dgm:cxn modelId="{A17FBC76-1166-5548-ABB3-2F98CE8AF995}" type="presOf" srcId="{5841FD1A-4195-CB4D-B0AE-B166D9E1473B}" destId="{E7ABE41B-3547-443A-83CC-D3E2C25D5AE7}" srcOrd="0" destOrd="3" presId="urn:microsoft.com/office/officeart/2005/8/layout/vList3#1"/>
    <dgm:cxn modelId="{767D2584-5B04-E84F-BBF9-6FA98CBD397E}" srcId="{D4822ACC-F0EA-4CD9-BEBF-04B0FCAE124A}" destId="{5841FD1A-4195-CB4D-B0AE-B166D9E1473B}" srcOrd="2" destOrd="0" parTransId="{8AC5D729-A567-3841-AFD8-F5EA512FED83}" sibTransId="{A9E369E7-C6BA-3841-B065-6B818797EE82}"/>
    <dgm:cxn modelId="{E0DDB4AC-631C-3B49-994E-D83EFB965BC8}" srcId="{D4822ACC-F0EA-4CD9-BEBF-04B0FCAE124A}" destId="{4FBD475E-3F31-ED41-801F-E1265C272F5F}" srcOrd="1" destOrd="0" parTransId="{C682F037-5CFF-F64F-8207-939A2BD358BA}" sibTransId="{91915FBB-F0C3-9A4C-866F-CDA5FDA5F546}"/>
    <dgm:cxn modelId="{E8D19ADF-5051-7243-ABB0-DA06F96B097C}" type="presOf" srcId="{4FBD475E-3F31-ED41-801F-E1265C272F5F}" destId="{E7ABE41B-3547-443A-83CC-D3E2C25D5AE7}" srcOrd="0" destOrd="2" presId="urn:microsoft.com/office/officeart/2005/8/layout/vList3#1"/>
    <dgm:cxn modelId="{2450C05B-A18C-4C6B-ADAD-C889F0222E9F}" srcId="{65EDFF8B-A408-48BD-AE3E-7CFE579FAD0B}" destId="{D4822ACC-F0EA-4CD9-BEBF-04B0FCAE124A}" srcOrd="0" destOrd="0" parTransId="{AD6DE2D6-AE90-4AC3-87B4-6B21F8B62688}" sibTransId="{8FA6D691-B74A-4ADE-87EB-E30E6C6B28CC}"/>
    <dgm:cxn modelId="{4FFA4474-3504-1041-9FD5-E0E3523D0A35}" type="presParOf" srcId="{D85124AC-A324-4149-9654-732D0001DEEC}" destId="{2D283764-2FE9-4632-8504-CD7905D8CE5A}" srcOrd="0" destOrd="0" presId="urn:microsoft.com/office/officeart/2005/8/layout/vList3#1"/>
    <dgm:cxn modelId="{646F1DD8-8F1C-2741-B7D9-C32D482EEBB6}" type="presParOf" srcId="{2D283764-2FE9-4632-8504-CD7905D8CE5A}" destId="{92779CF2-BFB6-4814-9F28-EFBE9BF827BA}" srcOrd="0" destOrd="0" presId="urn:microsoft.com/office/officeart/2005/8/layout/vList3#1"/>
    <dgm:cxn modelId="{7BAE28A6-A6C1-134E-BEF0-FF6916E91F5B}" type="presParOf" srcId="{2D283764-2FE9-4632-8504-CD7905D8CE5A}" destId="{E7ABE41B-3547-443A-83CC-D3E2C25D5AE7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5EDFF8B-A408-48BD-AE3E-7CFE579FAD0B}" type="doc">
      <dgm:prSet loTypeId="urn:microsoft.com/office/officeart/2005/8/layout/vList3#1" loCatId="list" qsTypeId="urn:microsoft.com/office/officeart/2005/8/quickstyle/simple4" qsCatId="simple" csTypeId="urn:microsoft.com/office/officeart/2005/8/colors/accent1_2" csCatId="accent1" phldr="1"/>
      <dgm:spPr/>
    </dgm:pt>
    <dgm:pt modelId="{4FCFCB6A-3022-4031-B872-E48D9E0F9F0C}">
      <dgm:prSet phldrT="[Texto]"/>
      <dgm:spPr/>
      <dgm:t>
        <a:bodyPr/>
        <a:lstStyle/>
        <a:p>
          <a:pPr algn="l"/>
          <a:r>
            <a:rPr lang="en-US" noProof="0" dirty="0" smtClean="0"/>
            <a:t>2011: </a:t>
          </a:r>
          <a:r>
            <a:rPr lang="en-US" noProof="0" dirty="0" err="1" smtClean="0"/>
            <a:t>Replicação</a:t>
          </a:r>
          <a:r>
            <a:rPr lang="en-US" noProof="0" dirty="0" smtClean="0"/>
            <a:t> </a:t>
          </a:r>
          <a:r>
            <a:rPr lang="en-US" noProof="0" dirty="0" err="1" smtClean="0"/>
            <a:t>Atual</a:t>
          </a:r>
          <a:endParaRPr lang="en-US" noProof="0" dirty="0"/>
        </a:p>
      </dgm:t>
    </dgm:pt>
    <dgm:pt modelId="{B8B9D720-54D1-4CFE-96A7-FF1EE909C93D}" type="parTrans" cxnId="{48D508B6-016B-406B-924B-D1BBF1D223C9}">
      <dgm:prSet/>
      <dgm:spPr/>
      <dgm:t>
        <a:bodyPr/>
        <a:lstStyle/>
        <a:p>
          <a:endParaRPr lang="pt-BR"/>
        </a:p>
      </dgm:t>
    </dgm:pt>
    <dgm:pt modelId="{5EE4056B-48A4-4655-93E1-9702425E2AA3}" type="sibTrans" cxnId="{48D508B6-016B-406B-924B-D1BBF1D223C9}">
      <dgm:prSet/>
      <dgm:spPr/>
      <dgm:t>
        <a:bodyPr/>
        <a:lstStyle/>
        <a:p>
          <a:endParaRPr lang="pt-BR"/>
        </a:p>
      </dgm:t>
    </dgm:pt>
    <dgm:pt modelId="{D4822ACC-F0EA-4CD9-BEBF-04B0FCAE124A}">
      <dgm:prSet phldrT="[Texto]"/>
      <dgm:spPr/>
      <dgm:t>
        <a:bodyPr/>
        <a:lstStyle/>
        <a:p>
          <a:pPr algn="l"/>
          <a:r>
            <a:rPr lang="en-US" noProof="0" dirty="0" smtClean="0"/>
            <a:t>2010 : Object </a:t>
          </a:r>
          <a:r>
            <a:rPr lang="en-US" noProof="0" dirty="0" err="1" smtClean="0"/>
            <a:t>Sistemas</a:t>
          </a:r>
          <a:r>
            <a:rPr lang="en-US" noProof="0" dirty="0" smtClean="0"/>
            <a:t> </a:t>
          </a:r>
          <a:r>
            <a:rPr lang="en-US" noProof="0" dirty="0" err="1" smtClean="0"/>
            <a:t>passa</a:t>
          </a:r>
          <a:r>
            <a:rPr lang="en-US" noProof="0" dirty="0" smtClean="0"/>
            <a:t> a </a:t>
          </a:r>
          <a:r>
            <a:rPr lang="en-US" noProof="0" dirty="0" err="1" smtClean="0"/>
            <a:t>fazer</a:t>
          </a:r>
          <a:r>
            <a:rPr lang="en-US" noProof="0" dirty="0" smtClean="0"/>
            <a:t> parte do </a:t>
          </a:r>
          <a:r>
            <a:rPr lang="en-US" noProof="0" dirty="0" err="1" smtClean="0"/>
            <a:t>Grupo</a:t>
          </a:r>
          <a:r>
            <a:rPr lang="en-US" noProof="0" dirty="0" smtClean="0"/>
            <a:t> Shibata.</a:t>
          </a:r>
          <a:endParaRPr lang="en-US" noProof="0" dirty="0"/>
        </a:p>
      </dgm:t>
    </dgm:pt>
    <dgm:pt modelId="{AD6DE2D6-AE90-4AC3-87B4-6B21F8B62688}" type="parTrans" cxnId="{2450C05B-A18C-4C6B-ADAD-C889F0222E9F}">
      <dgm:prSet/>
      <dgm:spPr/>
      <dgm:t>
        <a:bodyPr/>
        <a:lstStyle/>
        <a:p>
          <a:endParaRPr lang="pt-BR"/>
        </a:p>
      </dgm:t>
    </dgm:pt>
    <dgm:pt modelId="{8FA6D691-B74A-4ADE-87EB-E30E6C6B28CC}" type="sibTrans" cxnId="{2450C05B-A18C-4C6B-ADAD-C889F0222E9F}">
      <dgm:prSet/>
      <dgm:spPr/>
      <dgm:t>
        <a:bodyPr/>
        <a:lstStyle/>
        <a:p>
          <a:endParaRPr lang="pt-BR"/>
        </a:p>
      </dgm:t>
    </dgm:pt>
    <dgm:pt modelId="{23C40A9F-6454-2A49-B89C-C55BF4313D43}">
      <dgm:prSet/>
      <dgm:spPr/>
      <dgm:t>
        <a:bodyPr/>
        <a:lstStyle/>
        <a:p>
          <a:pPr algn="l"/>
          <a:r>
            <a:rPr lang="en-US" noProof="0" dirty="0" smtClean="0"/>
            <a:t>11 </a:t>
          </a:r>
          <a:r>
            <a:rPr lang="en-US" noProof="0" dirty="0" err="1" smtClean="0"/>
            <a:t>servidores</a:t>
          </a:r>
          <a:r>
            <a:rPr lang="en-US" noProof="0" dirty="0" smtClean="0"/>
            <a:t> </a:t>
          </a:r>
          <a:r>
            <a:rPr lang="en-US" noProof="0" dirty="0" err="1" smtClean="0"/>
            <a:t>locais</a:t>
          </a:r>
          <a:r>
            <a:rPr lang="en-US" noProof="0" dirty="0" smtClean="0"/>
            <a:t> (</a:t>
          </a:r>
          <a:r>
            <a:rPr lang="en-US" noProof="0" dirty="0" err="1" smtClean="0"/>
            <a:t>lojas</a:t>
          </a:r>
          <a:r>
            <a:rPr lang="en-US" noProof="0" dirty="0" smtClean="0"/>
            <a:t>).</a:t>
          </a:r>
          <a:endParaRPr lang="en-US" noProof="0" dirty="0"/>
        </a:p>
      </dgm:t>
    </dgm:pt>
    <dgm:pt modelId="{DCB69205-8650-FB48-BF8A-8296F61DA3F2}" type="parTrans" cxnId="{B86ADA9F-2952-6142-98B5-ABFDB4820312}">
      <dgm:prSet/>
      <dgm:spPr/>
    </dgm:pt>
    <dgm:pt modelId="{1F6644F6-2114-2D45-B8EB-AE4DD5288C0D}" type="sibTrans" cxnId="{B86ADA9F-2952-6142-98B5-ABFDB4820312}">
      <dgm:prSet/>
      <dgm:spPr/>
    </dgm:pt>
    <dgm:pt modelId="{C972B981-AE48-BE4C-99A5-E4BD4204B104}">
      <dgm:prSet/>
      <dgm:spPr/>
      <dgm:t>
        <a:bodyPr/>
        <a:lstStyle/>
        <a:p>
          <a:pPr algn="l"/>
          <a:r>
            <a:rPr lang="en-US" noProof="0" dirty="0" smtClean="0"/>
            <a:t>3 </a:t>
          </a:r>
          <a:r>
            <a:rPr lang="en-US" noProof="0" dirty="0" err="1" smtClean="0"/>
            <a:t>servidores</a:t>
          </a:r>
          <a:r>
            <a:rPr lang="en-US" noProof="0" dirty="0" smtClean="0"/>
            <a:t> backup.</a:t>
          </a:r>
          <a:endParaRPr lang="en-US" noProof="0" dirty="0"/>
        </a:p>
      </dgm:t>
    </dgm:pt>
    <dgm:pt modelId="{F5DDF0A9-5864-CC43-9CD0-7C235C23A4B8}" type="parTrans" cxnId="{4A476795-E7C8-3D4C-B8E3-C15F47268334}">
      <dgm:prSet/>
      <dgm:spPr/>
    </dgm:pt>
    <dgm:pt modelId="{6760B4AC-1D4B-9247-B15A-45ACB73B318A}" type="sibTrans" cxnId="{4A476795-E7C8-3D4C-B8E3-C15F47268334}">
      <dgm:prSet/>
      <dgm:spPr/>
    </dgm:pt>
    <dgm:pt modelId="{8DF982A6-48EE-2843-A4ED-2C09F0124F7E}">
      <dgm:prSet/>
      <dgm:spPr/>
      <dgm:t>
        <a:bodyPr/>
        <a:lstStyle/>
        <a:p>
          <a:pPr algn="l"/>
          <a:r>
            <a:rPr lang="en-US" noProof="0" dirty="0" smtClean="0"/>
            <a:t>2 </a:t>
          </a:r>
          <a:r>
            <a:rPr lang="en-US" noProof="0" dirty="0" err="1" smtClean="0"/>
            <a:t>servidores</a:t>
          </a:r>
          <a:r>
            <a:rPr lang="en-US" noProof="0" dirty="0" smtClean="0"/>
            <a:t> </a:t>
          </a:r>
          <a:r>
            <a:rPr lang="en-US" noProof="0" dirty="0" err="1" smtClean="0"/>
            <a:t>administrativos</a:t>
          </a:r>
          <a:r>
            <a:rPr lang="en-US" noProof="0" dirty="0" smtClean="0"/>
            <a:t>.</a:t>
          </a:r>
          <a:endParaRPr lang="en-US" noProof="0" dirty="0"/>
        </a:p>
      </dgm:t>
    </dgm:pt>
    <dgm:pt modelId="{1826B578-C581-D245-ABFA-B0281F1CE782}" type="parTrans" cxnId="{B2102514-C01B-6C47-8496-E3EFD0131E90}">
      <dgm:prSet/>
      <dgm:spPr/>
    </dgm:pt>
    <dgm:pt modelId="{CCCB9881-034E-8F4A-84E1-7A421B2896D8}" type="sibTrans" cxnId="{B2102514-C01B-6C47-8496-E3EFD0131E90}">
      <dgm:prSet/>
      <dgm:spPr/>
    </dgm:pt>
    <dgm:pt modelId="{BB0FF595-C772-3B42-BF38-7F402A446173}">
      <dgm:prSet/>
      <dgm:spPr/>
      <dgm:t>
        <a:bodyPr/>
        <a:lstStyle/>
        <a:p>
          <a:pPr algn="l"/>
          <a:r>
            <a:rPr lang="en-US" noProof="0" dirty="0" smtClean="0"/>
            <a:t>2 </a:t>
          </a:r>
          <a:r>
            <a:rPr lang="en-US" noProof="0" dirty="0" err="1" smtClean="0"/>
            <a:t>servidores</a:t>
          </a:r>
          <a:r>
            <a:rPr lang="en-US" noProof="0" dirty="0" smtClean="0"/>
            <a:t> BI.</a:t>
          </a:r>
          <a:endParaRPr lang="en-US" noProof="0" dirty="0"/>
        </a:p>
      </dgm:t>
    </dgm:pt>
    <dgm:pt modelId="{03DDC87C-505D-0142-AC79-CD70A4374F48}" type="parTrans" cxnId="{982434BA-46FB-E242-869A-9885496C5FFD}">
      <dgm:prSet/>
      <dgm:spPr/>
    </dgm:pt>
    <dgm:pt modelId="{21C20044-EED0-1E40-8074-EC9639F9BAAD}" type="sibTrans" cxnId="{982434BA-46FB-E242-869A-9885496C5FFD}">
      <dgm:prSet/>
      <dgm:spPr/>
    </dgm:pt>
    <dgm:pt modelId="{6485DB52-C14C-8645-AFF2-ABE0CEF97F20}">
      <dgm:prSet/>
      <dgm:spPr/>
      <dgm:t>
        <a:bodyPr/>
        <a:lstStyle/>
        <a:p>
          <a:pPr algn="l"/>
          <a:r>
            <a:rPr lang="en-US" noProof="0" dirty="0" smtClean="0"/>
            <a:t>1 </a:t>
          </a:r>
          <a:r>
            <a:rPr lang="en-US" noProof="0" dirty="0" err="1" smtClean="0"/>
            <a:t>servidor</a:t>
          </a:r>
          <a:r>
            <a:rPr lang="en-US" noProof="0" dirty="0" smtClean="0"/>
            <a:t> Central.</a:t>
          </a:r>
          <a:endParaRPr lang="en-US" noProof="0" dirty="0"/>
        </a:p>
      </dgm:t>
    </dgm:pt>
    <dgm:pt modelId="{74D901D7-CD9A-E647-AEEA-945145FD92E2}" type="parTrans" cxnId="{33D47DF4-C17C-2D44-8510-B228A80B20BE}">
      <dgm:prSet/>
      <dgm:spPr/>
    </dgm:pt>
    <dgm:pt modelId="{9377EBDE-ADFC-364D-B2B1-E6CF190C4463}" type="sibTrans" cxnId="{33D47DF4-C17C-2D44-8510-B228A80B20BE}">
      <dgm:prSet/>
      <dgm:spPr/>
    </dgm:pt>
    <dgm:pt modelId="{D85124AC-A324-4149-9654-732D0001DEEC}" type="pres">
      <dgm:prSet presAssocID="{65EDFF8B-A408-48BD-AE3E-7CFE579FAD0B}" presName="linearFlow" presStyleCnt="0">
        <dgm:presLayoutVars>
          <dgm:dir/>
          <dgm:resizeHandles val="exact"/>
        </dgm:presLayoutVars>
      </dgm:prSet>
      <dgm:spPr/>
    </dgm:pt>
    <dgm:pt modelId="{2D283764-2FE9-4632-8504-CD7905D8CE5A}" type="pres">
      <dgm:prSet presAssocID="{D4822ACC-F0EA-4CD9-BEBF-04B0FCAE124A}" presName="composite" presStyleCnt="0"/>
      <dgm:spPr/>
    </dgm:pt>
    <dgm:pt modelId="{92779CF2-BFB6-4814-9F28-EFBE9BF827BA}" type="pres">
      <dgm:prSet presAssocID="{D4822ACC-F0EA-4CD9-BEBF-04B0FCAE124A}" presName="imgShp" presStyleLbl="fgImgPlace1" presStyleIdx="0" presStyleCnt="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E7ABE41B-3547-443A-83CC-D3E2C25D5AE7}" type="pres">
      <dgm:prSet presAssocID="{D4822ACC-F0EA-4CD9-BEBF-04B0FCAE124A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5FFA1FB-57C0-4A74-80F5-9FF965CA79D4}" type="pres">
      <dgm:prSet presAssocID="{8FA6D691-B74A-4ADE-87EB-E30E6C6B28CC}" presName="spacing" presStyleCnt="0"/>
      <dgm:spPr/>
    </dgm:pt>
    <dgm:pt modelId="{7999FB0B-856B-408F-BEAB-F287E172506D}" type="pres">
      <dgm:prSet presAssocID="{4FCFCB6A-3022-4031-B872-E48D9E0F9F0C}" presName="composite" presStyleCnt="0"/>
      <dgm:spPr/>
    </dgm:pt>
    <dgm:pt modelId="{351B49F0-A604-442E-AE04-85057EF13556}" type="pres">
      <dgm:prSet presAssocID="{4FCFCB6A-3022-4031-B872-E48D9E0F9F0C}" presName="imgShp" presStyleLbl="fgImgPlace1" presStyleIdx="1" presStyleCnt="2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pt-BR"/>
        </a:p>
      </dgm:t>
    </dgm:pt>
    <dgm:pt modelId="{989B8D77-B87C-44FD-8663-8F36EBDA4A75}" type="pres">
      <dgm:prSet presAssocID="{4FCFCB6A-3022-4031-B872-E48D9E0F9F0C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27328E3-903F-6F42-9580-6603E7F0C445}" type="presOf" srcId="{8DF982A6-48EE-2843-A4ED-2C09F0124F7E}" destId="{989B8D77-B87C-44FD-8663-8F36EBDA4A75}" srcOrd="0" destOrd="4" presId="urn:microsoft.com/office/officeart/2005/8/layout/vList3#1"/>
    <dgm:cxn modelId="{33D47DF4-C17C-2D44-8510-B228A80B20BE}" srcId="{4FCFCB6A-3022-4031-B872-E48D9E0F9F0C}" destId="{6485DB52-C14C-8645-AFF2-ABE0CEF97F20}" srcOrd="0" destOrd="0" parTransId="{74D901D7-CD9A-E647-AEEA-945145FD92E2}" sibTransId="{9377EBDE-ADFC-364D-B2B1-E6CF190C4463}"/>
    <dgm:cxn modelId="{B2102514-C01B-6C47-8496-E3EFD0131E90}" srcId="{4FCFCB6A-3022-4031-B872-E48D9E0F9F0C}" destId="{8DF982A6-48EE-2843-A4ED-2C09F0124F7E}" srcOrd="3" destOrd="0" parTransId="{1826B578-C581-D245-ABFA-B0281F1CE782}" sibTransId="{CCCB9881-034E-8F4A-84E1-7A421B2896D8}"/>
    <dgm:cxn modelId="{B86ADA9F-2952-6142-98B5-ABFDB4820312}" srcId="{4FCFCB6A-3022-4031-B872-E48D9E0F9F0C}" destId="{23C40A9F-6454-2A49-B89C-C55BF4313D43}" srcOrd="1" destOrd="0" parTransId="{DCB69205-8650-FB48-BF8A-8296F61DA3F2}" sibTransId="{1F6644F6-2114-2D45-B8EB-AE4DD5288C0D}"/>
    <dgm:cxn modelId="{77F45214-A8C1-8A42-807E-86FA4D3B962C}" type="presOf" srcId="{BB0FF595-C772-3B42-BF38-7F402A446173}" destId="{989B8D77-B87C-44FD-8663-8F36EBDA4A75}" srcOrd="0" destOrd="5" presId="urn:microsoft.com/office/officeart/2005/8/layout/vList3#1"/>
    <dgm:cxn modelId="{48D508B6-016B-406B-924B-D1BBF1D223C9}" srcId="{65EDFF8B-A408-48BD-AE3E-7CFE579FAD0B}" destId="{4FCFCB6A-3022-4031-B872-E48D9E0F9F0C}" srcOrd="1" destOrd="0" parTransId="{B8B9D720-54D1-4CFE-96A7-FF1EE909C93D}" sibTransId="{5EE4056B-48A4-4655-93E1-9702425E2AA3}"/>
    <dgm:cxn modelId="{EFCF6C16-7CE0-6A4B-B9DE-F2217E093295}" type="presOf" srcId="{6485DB52-C14C-8645-AFF2-ABE0CEF97F20}" destId="{989B8D77-B87C-44FD-8663-8F36EBDA4A75}" srcOrd="0" destOrd="1" presId="urn:microsoft.com/office/officeart/2005/8/layout/vList3#1"/>
    <dgm:cxn modelId="{8038A676-1028-2648-9205-69DDB7287FFA}" type="presOf" srcId="{23C40A9F-6454-2A49-B89C-C55BF4313D43}" destId="{989B8D77-B87C-44FD-8663-8F36EBDA4A75}" srcOrd="0" destOrd="2" presId="urn:microsoft.com/office/officeart/2005/8/layout/vList3#1"/>
    <dgm:cxn modelId="{FD21097D-0E86-EE48-8B0C-95011CA12308}" type="presOf" srcId="{4FCFCB6A-3022-4031-B872-E48D9E0F9F0C}" destId="{989B8D77-B87C-44FD-8663-8F36EBDA4A75}" srcOrd="0" destOrd="0" presId="urn:microsoft.com/office/officeart/2005/8/layout/vList3#1"/>
    <dgm:cxn modelId="{32B578C4-F08A-EF4F-A8D8-D3A0A8EFD3E3}" type="presOf" srcId="{65EDFF8B-A408-48BD-AE3E-7CFE579FAD0B}" destId="{D85124AC-A324-4149-9654-732D0001DEEC}" srcOrd="0" destOrd="0" presId="urn:microsoft.com/office/officeart/2005/8/layout/vList3#1"/>
    <dgm:cxn modelId="{4A476795-E7C8-3D4C-B8E3-C15F47268334}" srcId="{4FCFCB6A-3022-4031-B872-E48D9E0F9F0C}" destId="{C972B981-AE48-BE4C-99A5-E4BD4204B104}" srcOrd="2" destOrd="0" parTransId="{F5DDF0A9-5864-CC43-9CD0-7C235C23A4B8}" sibTransId="{6760B4AC-1D4B-9247-B15A-45ACB73B318A}"/>
    <dgm:cxn modelId="{10057475-FF65-4346-B84B-1A40F40EED91}" type="presOf" srcId="{C972B981-AE48-BE4C-99A5-E4BD4204B104}" destId="{989B8D77-B87C-44FD-8663-8F36EBDA4A75}" srcOrd="0" destOrd="3" presId="urn:microsoft.com/office/officeart/2005/8/layout/vList3#1"/>
    <dgm:cxn modelId="{2450C05B-A18C-4C6B-ADAD-C889F0222E9F}" srcId="{65EDFF8B-A408-48BD-AE3E-7CFE579FAD0B}" destId="{D4822ACC-F0EA-4CD9-BEBF-04B0FCAE124A}" srcOrd="0" destOrd="0" parTransId="{AD6DE2D6-AE90-4AC3-87B4-6B21F8B62688}" sibTransId="{8FA6D691-B74A-4ADE-87EB-E30E6C6B28CC}"/>
    <dgm:cxn modelId="{5007272C-DC48-224E-B862-8D56A5187854}" type="presOf" srcId="{D4822ACC-F0EA-4CD9-BEBF-04B0FCAE124A}" destId="{E7ABE41B-3547-443A-83CC-D3E2C25D5AE7}" srcOrd="0" destOrd="0" presId="urn:microsoft.com/office/officeart/2005/8/layout/vList3#1"/>
    <dgm:cxn modelId="{982434BA-46FB-E242-869A-9885496C5FFD}" srcId="{4FCFCB6A-3022-4031-B872-E48D9E0F9F0C}" destId="{BB0FF595-C772-3B42-BF38-7F402A446173}" srcOrd="4" destOrd="0" parTransId="{03DDC87C-505D-0142-AC79-CD70A4374F48}" sibTransId="{21C20044-EED0-1E40-8074-EC9639F9BAAD}"/>
    <dgm:cxn modelId="{339B74C0-CFB4-2646-A42E-D917E88BD857}" type="presParOf" srcId="{D85124AC-A324-4149-9654-732D0001DEEC}" destId="{2D283764-2FE9-4632-8504-CD7905D8CE5A}" srcOrd="0" destOrd="0" presId="urn:microsoft.com/office/officeart/2005/8/layout/vList3#1"/>
    <dgm:cxn modelId="{C70A887F-6570-DB49-8547-30E40709DB74}" type="presParOf" srcId="{2D283764-2FE9-4632-8504-CD7905D8CE5A}" destId="{92779CF2-BFB6-4814-9F28-EFBE9BF827BA}" srcOrd="0" destOrd="0" presId="urn:microsoft.com/office/officeart/2005/8/layout/vList3#1"/>
    <dgm:cxn modelId="{6BA7A3C6-901F-664D-A210-BFEB03F22A40}" type="presParOf" srcId="{2D283764-2FE9-4632-8504-CD7905D8CE5A}" destId="{E7ABE41B-3547-443A-83CC-D3E2C25D5AE7}" srcOrd="1" destOrd="0" presId="urn:microsoft.com/office/officeart/2005/8/layout/vList3#1"/>
    <dgm:cxn modelId="{1E34E9C3-A8DF-8C45-B6DE-6467FB4E1811}" type="presParOf" srcId="{D85124AC-A324-4149-9654-732D0001DEEC}" destId="{65FFA1FB-57C0-4A74-80F5-9FF965CA79D4}" srcOrd="1" destOrd="0" presId="urn:microsoft.com/office/officeart/2005/8/layout/vList3#1"/>
    <dgm:cxn modelId="{B62D485E-E537-894A-988E-B49BE99DEDD0}" type="presParOf" srcId="{D85124AC-A324-4149-9654-732D0001DEEC}" destId="{7999FB0B-856B-408F-BEAB-F287E172506D}" srcOrd="2" destOrd="0" presId="urn:microsoft.com/office/officeart/2005/8/layout/vList3#1"/>
    <dgm:cxn modelId="{228DC219-F376-1848-BE76-459D8A0FD0CF}" type="presParOf" srcId="{7999FB0B-856B-408F-BEAB-F287E172506D}" destId="{351B49F0-A604-442E-AE04-85057EF13556}" srcOrd="0" destOrd="0" presId="urn:microsoft.com/office/officeart/2005/8/layout/vList3#1"/>
    <dgm:cxn modelId="{DB4905F6-9A72-4941-AC7E-08D7340CE6FD}" type="presParOf" srcId="{7999FB0B-856B-408F-BEAB-F287E172506D}" destId="{989B8D77-B87C-44FD-8663-8F36EBDA4A75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5EDFF8B-A408-48BD-AE3E-7CFE579FAD0B}" type="doc">
      <dgm:prSet loTypeId="urn:microsoft.com/office/officeart/2005/8/layout/vList3#1" loCatId="list" qsTypeId="urn:microsoft.com/office/officeart/2005/8/quickstyle/simple4" qsCatId="simple" csTypeId="urn:microsoft.com/office/officeart/2005/8/colors/accent1_2" csCatId="accent1" phldr="1"/>
      <dgm:spPr/>
    </dgm:pt>
    <dgm:pt modelId="{4FCFCB6A-3022-4031-B872-E48D9E0F9F0C}">
      <dgm:prSet phldrT="[Texto]"/>
      <dgm:spPr/>
      <dgm:t>
        <a:bodyPr/>
        <a:lstStyle/>
        <a:p>
          <a:pPr algn="l"/>
          <a:r>
            <a:rPr lang="pt-BR" noProof="0" dirty="0" smtClean="0"/>
            <a:t>2012 – Estudo de desenvolvimento em Android e IOS usando replicação para SQLite ou webservices.</a:t>
          </a:r>
          <a:endParaRPr lang="en-US" noProof="0" dirty="0"/>
        </a:p>
      </dgm:t>
    </dgm:pt>
    <dgm:pt modelId="{B8B9D720-54D1-4CFE-96A7-FF1EE909C93D}" type="parTrans" cxnId="{48D508B6-016B-406B-924B-D1BBF1D223C9}">
      <dgm:prSet/>
      <dgm:spPr/>
      <dgm:t>
        <a:bodyPr/>
        <a:lstStyle/>
        <a:p>
          <a:endParaRPr lang="pt-BR"/>
        </a:p>
      </dgm:t>
    </dgm:pt>
    <dgm:pt modelId="{5EE4056B-48A4-4655-93E1-9702425E2AA3}" type="sibTrans" cxnId="{48D508B6-016B-406B-924B-D1BBF1D223C9}">
      <dgm:prSet/>
      <dgm:spPr/>
      <dgm:t>
        <a:bodyPr/>
        <a:lstStyle/>
        <a:p>
          <a:endParaRPr lang="pt-BR"/>
        </a:p>
      </dgm:t>
    </dgm:pt>
    <dgm:pt modelId="{D4822ACC-F0EA-4CD9-BEBF-04B0FCAE124A}">
      <dgm:prSet phldrT="[Texto]"/>
      <dgm:spPr/>
      <dgm:t>
        <a:bodyPr/>
        <a:lstStyle/>
        <a:p>
          <a:pPr algn="l"/>
          <a:r>
            <a:rPr lang="pt-BR" noProof="0" dirty="0" smtClean="0"/>
            <a:t>2011 - Hoje – Desenvolvimento de um servidor BI dedicado recebendo dados via replicação customizada.</a:t>
          </a:r>
          <a:endParaRPr lang="en-US" noProof="0" dirty="0"/>
        </a:p>
      </dgm:t>
    </dgm:pt>
    <dgm:pt modelId="{AD6DE2D6-AE90-4AC3-87B4-6B21F8B62688}" type="parTrans" cxnId="{2450C05B-A18C-4C6B-ADAD-C889F0222E9F}">
      <dgm:prSet/>
      <dgm:spPr/>
      <dgm:t>
        <a:bodyPr/>
        <a:lstStyle/>
        <a:p>
          <a:endParaRPr lang="pt-BR"/>
        </a:p>
      </dgm:t>
    </dgm:pt>
    <dgm:pt modelId="{8FA6D691-B74A-4ADE-87EB-E30E6C6B28CC}" type="sibTrans" cxnId="{2450C05B-A18C-4C6B-ADAD-C889F0222E9F}">
      <dgm:prSet/>
      <dgm:spPr/>
      <dgm:t>
        <a:bodyPr/>
        <a:lstStyle/>
        <a:p>
          <a:endParaRPr lang="pt-BR"/>
        </a:p>
      </dgm:t>
    </dgm:pt>
    <dgm:pt modelId="{D85124AC-A324-4149-9654-732D0001DEEC}" type="pres">
      <dgm:prSet presAssocID="{65EDFF8B-A408-48BD-AE3E-7CFE579FAD0B}" presName="linearFlow" presStyleCnt="0">
        <dgm:presLayoutVars>
          <dgm:dir/>
          <dgm:resizeHandles val="exact"/>
        </dgm:presLayoutVars>
      </dgm:prSet>
      <dgm:spPr/>
    </dgm:pt>
    <dgm:pt modelId="{2D283764-2FE9-4632-8504-CD7905D8CE5A}" type="pres">
      <dgm:prSet presAssocID="{D4822ACC-F0EA-4CD9-BEBF-04B0FCAE124A}" presName="composite" presStyleCnt="0"/>
      <dgm:spPr/>
    </dgm:pt>
    <dgm:pt modelId="{92779CF2-BFB6-4814-9F28-EFBE9BF827BA}" type="pres">
      <dgm:prSet presAssocID="{D4822ACC-F0EA-4CD9-BEBF-04B0FCAE124A}" presName="imgShp" presStyleLbl="fgImgPlace1" presStyleIdx="0" presStyleCnt="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E7ABE41B-3547-443A-83CC-D3E2C25D5AE7}" type="pres">
      <dgm:prSet presAssocID="{D4822ACC-F0EA-4CD9-BEBF-04B0FCAE124A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5FFA1FB-57C0-4A74-80F5-9FF965CA79D4}" type="pres">
      <dgm:prSet presAssocID="{8FA6D691-B74A-4ADE-87EB-E30E6C6B28CC}" presName="spacing" presStyleCnt="0"/>
      <dgm:spPr/>
    </dgm:pt>
    <dgm:pt modelId="{7999FB0B-856B-408F-BEAB-F287E172506D}" type="pres">
      <dgm:prSet presAssocID="{4FCFCB6A-3022-4031-B872-E48D9E0F9F0C}" presName="composite" presStyleCnt="0"/>
      <dgm:spPr/>
    </dgm:pt>
    <dgm:pt modelId="{351B49F0-A604-442E-AE04-85057EF13556}" type="pres">
      <dgm:prSet presAssocID="{4FCFCB6A-3022-4031-B872-E48D9E0F9F0C}" presName="imgShp" presStyleLbl="fgImgPlace1" presStyleIdx="1" presStyleCnt="2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pt-BR"/>
        </a:p>
      </dgm:t>
    </dgm:pt>
    <dgm:pt modelId="{989B8D77-B87C-44FD-8663-8F36EBDA4A75}" type="pres">
      <dgm:prSet presAssocID="{4FCFCB6A-3022-4031-B872-E48D9E0F9F0C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DB06CA9-F995-2843-866C-713712E235D0}" type="presOf" srcId="{4FCFCB6A-3022-4031-B872-E48D9E0F9F0C}" destId="{989B8D77-B87C-44FD-8663-8F36EBDA4A75}" srcOrd="0" destOrd="0" presId="urn:microsoft.com/office/officeart/2005/8/layout/vList3#1"/>
    <dgm:cxn modelId="{48D508B6-016B-406B-924B-D1BBF1D223C9}" srcId="{65EDFF8B-A408-48BD-AE3E-7CFE579FAD0B}" destId="{4FCFCB6A-3022-4031-B872-E48D9E0F9F0C}" srcOrd="1" destOrd="0" parTransId="{B8B9D720-54D1-4CFE-96A7-FF1EE909C93D}" sibTransId="{5EE4056B-48A4-4655-93E1-9702425E2AA3}"/>
    <dgm:cxn modelId="{26A3CFEE-62B2-2648-9C0B-0CABF3FD59EA}" type="presOf" srcId="{D4822ACC-F0EA-4CD9-BEBF-04B0FCAE124A}" destId="{E7ABE41B-3547-443A-83CC-D3E2C25D5AE7}" srcOrd="0" destOrd="0" presId="urn:microsoft.com/office/officeart/2005/8/layout/vList3#1"/>
    <dgm:cxn modelId="{2D453E64-54A1-504A-B11D-3757B70950B2}" type="presOf" srcId="{65EDFF8B-A408-48BD-AE3E-7CFE579FAD0B}" destId="{D85124AC-A324-4149-9654-732D0001DEEC}" srcOrd="0" destOrd="0" presId="urn:microsoft.com/office/officeart/2005/8/layout/vList3#1"/>
    <dgm:cxn modelId="{2450C05B-A18C-4C6B-ADAD-C889F0222E9F}" srcId="{65EDFF8B-A408-48BD-AE3E-7CFE579FAD0B}" destId="{D4822ACC-F0EA-4CD9-BEBF-04B0FCAE124A}" srcOrd="0" destOrd="0" parTransId="{AD6DE2D6-AE90-4AC3-87B4-6B21F8B62688}" sibTransId="{8FA6D691-B74A-4ADE-87EB-E30E6C6B28CC}"/>
    <dgm:cxn modelId="{24C1969D-A69F-C24B-A082-DA6EE2507CC8}" type="presParOf" srcId="{D85124AC-A324-4149-9654-732D0001DEEC}" destId="{2D283764-2FE9-4632-8504-CD7905D8CE5A}" srcOrd="0" destOrd="0" presId="urn:microsoft.com/office/officeart/2005/8/layout/vList3#1"/>
    <dgm:cxn modelId="{8F513853-AC5F-CE49-ADB1-292AA2E42D2E}" type="presParOf" srcId="{2D283764-2FE9-4632-8504-CD7905D8CE5A}" destId="{92779CF2-BFB6-4814-9F28-EFBE9BF827BA}" srcOrd="0" destOrd="0" presId="urn:microsoft.com/office/officeart/2005/8/layout/vList3#1"/>
    <dgm:cxn modelId="{6F0E2788-9F0B-274C-9E1D-CC89D92A3387}" type="presParOf" srcId="{2D283764-2FE9-4632-8504-CD7905D8CE5A}" destId="{E7ABE41B-3547-443A-83CC-D3E2C25D5AE7}" srcOrd="1" destOrd="0" presId="urn:microsoft.com/office/officeart/2005/8/layout/vList3#1"/>
    <dgm:cxn modelId="{563CC120-E871-9045-8585-FB8A05CB0A9D}" type="presParOf" srcId="{D85124AC-A324-4149-9654-732D0001DEEC}" destId="{65FFA1FB-57C0-4A74-80F5-9FF965CA79D4}" srcOrd="1" destOrd="0" presId="urn:microsoft.com/office/officeart/2005/8/layout/vList3#1"/>
    <dgm:cxn modelId="{4910DDA3-9CAB-4249-959D-40A1DBA9F603}" type="presParOf" srcId="{D85124AC-A324-4149-9654-732D0001DEEC}" destId="{7999FB0B-856B-408F-BEAB-F287E172506D}" srcOrd="2" destOrd="0" presId="urn:microsoft.com/office/officeart/2005/8/layout/vList3#1"/>
    <dgm:cxn modelId="{DBBE2601-EA1E-7543-8591-5D51B1EC50FF}" type="presParOf" srcId="{7999FB0B-856B-408F-BEAB-F287E172506D}" destId="{351B49F0-A604-442E-AE04-85057EF13556}" srcOrd="0" destOrd="0" presId="urn:microsoft.com/office/officeart/2005/8/layout/vList3#1"/>
    <dgm:cxn modelId="{A9A2386F-49BD-8944-93D1-3BDCE696AAE0}" type="presParOf" srcId="{7999FB0B-856B-408F-BEAB-F287E172506D}" destId="{989B8D77-B87C-44FD-8663-8F36EBDA4A75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5EDFF8B-A408-48BD-AE3E-7CFE579FAD0B}" type="doc">
      <dgm:prSet loTypeId="urn:microsoft.com/office/officeart/2005/8/layout/vList3#1" loCatId="list" qsTypeId="urn:microsoft.com/office/officeart/2005/8/quickstyle/simple4" qsCatId="simple" csTypeId="urn:microsoft.com/office/officeart/2005/8/colors/accent1_2" csCatId="accent1" phldr="1"/>
      <dgm:spPr/>
    </dgm:pt>
    <dgm:pt modelId="{D85124AC-A324-4149-9654-732D0001DEEC}" type="pres">
      <dgm:prSet presAssocID="{65EDFF8B-A408-48BD-AE3E-7CFE579FAD0B}" presName="linearFlow" presStyleCnt="0">
        <dgm:presLayoutVars>
          <dgm:dir/>
          <dgm:resizeHandles val="exact"/>
        </dgm:presLayoutVars>
      </dgm:prSet>
      <dgm:spPr/>
    </dgm:pt>
  </dgm:ptLst>
  <dgm:cxnLst>
    <dgm:cxn modelId="{9275EC40-293A-46C4-89D6-7D5443A09733}" type="presOf" srcId="{65EDFF8B-A408-48BD-AE3E-7CFE579FAD0B}" destId="{D85124AC-A324-4149-9654-732D0001DEEC}" srcOrd="0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BE41B-3547-443A-83CC-D3E2C25D5AE7}">
      <dsp:nvSpPr>
        <dsp:cNvPr id="0" name=""/>
        <dsp:cNvSpPr/>
      </dsp:nvSpPr>
      <dsp:spPr>
        <a:xfrm rot="10800000">
          <a:off x="1811878" y="638"/>
          <a:ext cx="6102792" cy="1098836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4556" tIns="72390" rIns="135128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noProof="0" dirty="0" smtClean="0"/>
            <a:t>O </a:t>
          </a:r>
          <a:r>
            <a:rPr lang="en-US" sz="1900" kern="1200" noProof="0" dirty="0" err="1" smtClean="0"/>
            <a:t>grupo</a:t>
          </a:r>
          <a:r>
            <a:rPr lang="en-US" sz="1900" kern="1200" noProof="0" dirty="0" smtClean="0"/>
            <a:t> Shibata </a:t>
          </a:r>
          <a:r>
            <a:rPr lang="en-US" sz="1900" kern="1200" noProof="0" dirty="0" err="1" smtClean="0"/>
            <a:t>foi</a:t>
          </a:r>
          <a:r>
            <a:rPr lang="en-US" sz="1900" kern="1200" noProof="0" dirty="0" smtClean="0"/>
            <a:t> </a:t>
          </a:r>
          <a:r>
            <a:rPr lang="en-US" sz="1900" kern="1200" noProof="0" dirty="0" err="1" smtClean="0"/>
            <a:t>fundado</a:t>
          </a:r>
          <a:r>
            <a:rPr lang="en-US" sz="1900" kern="1200" noProof="0" dirty="0" smtClean="0"/>
            <a:t> </a:t>
          </a:r>
          <a:r>
            <a:rPr lang="en-US" sz="1900" kern="1200" noProof="0" dirty="0" err="1" smtClean="0"/>
            <a:t>em</a:t>
          </a:r>
          <a:r>
            <a:rPr lang="en-US" sz="1900" kern="1200" noProof="0" dirty="0" smtClean="0"/>
            <a:t> </a:t>
          </a:r>
          <a:r>
            <a:rPr lang="en-US" sz="1900" kern="1200" noProof="0" dirty="0" err="1" smtClean="0"/>
            <a:t>Novembro</a:t>
          </a:r>
          <a:r>
            <a:rPr lang="en-US" sz="1900" kern="1200" noProof="0" dirty="0" smtClean="0"/>
            <a:t> de 1976</a:t>
          </a:r>
          <a:r>
            <a:rPr lang="pt-BR" sz="1900" kern="1200" dirty="0" smtClean="0"/>
            <a:t>. Hoje possui 11 lojas com aproximadamente 2300 funcionários </a:t>
          </a:r>
          <a:r>
            <a:rPr lang="pt-BR" sz="1900" kern="1200" smtClean="0"/>
            <a:t>e 980 mil cupons(clientes) </a:t>
          </a:r>
          <a:r>
            <a:rPr lang="pt-BR" sz="1900" kern="1200" dirty="0" smtClean="0"/>
            <a:t>por mês.</a:t>
          </a:r>
          <a:endParaRPr lang="pt-BR" sz="1900" kern="1200" dirty="0"/>
        </a:p>
      </dsp:txBody>
      <dsp:txXfrm rot="10800000">
        <a:off x="2086587" y="638"/>
        <a:ext cx="5828083" cy="1098836"/>
      </dsp:txXfrm>
    </dsp:sp>
    <dsp:sp modelId="{92779CF2-BFB6-4814-9F28-EFBE9BF827BA}">
      <dsp:nvSpPr>
        <dsp:cNvPr id="0" name=""/>
        <dsp:cNvSpPr/>
      </dsp:nvSpPr>
      <dsp:spPr>
        <a:xfrm>
          <a:off x="1262460" y="638"/>
          <a:ext cx="1098836" cy="1098836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89B8D77-B87C-44FD-8663-8F36EBDA4A75}">
      <dsp:nvSpPr>
        <dsp:cNvPr id="0" name=""/>
        <dsp:cNvSpPr/>
      </dsp:nvSpPr>
      <dsp:spPr>
        <a:xfrm rot="10800000">
          <a:off x="1811878" y="1427485"/>
          <a:ext cx="6102792" cy="1098836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4556" tIns="72390" rIns="135128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1984 : Criado a primeira equipe de desenvolvimento de Software</a:t>
          </a:r>
          <a:r>
            <a:rPr lang="en-US" sz="1900" kern="1200" noProof="0" dirty="0" smtClean="0"/>
            <a:t>.</a:t>
          </a:r>
          <a:endParaRPr lang="en-US" sz="1900" kern="1200" noProof="0" dirty="0"/>
        </a:p>
      </dsp:txBody>
      <dsp:txXfrm rot="10800000">
        <a:off x="2086587" y="1427485"/>
        <a:ext cx="5828083" cy="1098836"/>
      </dsp:txXfrm>
    </dsp:sp>
    <dsp:sp modelId="{351B49F0-A604-442E-AE04-85057EF13556}">
      <dsp:nvSpPr>
        <dsp:cNvPr id="0" name=""/>
        <dsp:cNvSpPr/>
      </dsp:nvSpPr>
      <dsp:spPr>
        <a:xfrm>
          <a:off x="1262460" y="1427485"/>
          <a:ext cx="1098836" cy="1098836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12FA94D-C297-426F-933D-B25E8CCC46A2}">
      <dsp:nvSpPr>
        <dsp:cNvPr id="0" name=""/>
        <dsp:cNvSpPr/>
      </dsp:nvSpPr>
      <dsp:spPr>
        <a:xfrm rot="10800000">
          <a:off x="1811878" y="2854332"/>
          <a:ext cx="6102792" cy="1098836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4556" tIns="72390" rIns="135128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1984 – 2003 </a:t>
          </a:r>
          <a:r>
            <a:rPr lang="en-US" sz="1900" kern="1200" noProof="0" dirty="0" smtClean="0"/>
            <a:t>: RP </a:t>
          </a:r>
          <a:r>
            <a:rPr lang="en-US" sz="1900" kern="1200" noProof="0" dirty="0" err="1" smtClean="0"/>
            <a:t>desenvolvido</a:t>
          </a:r>
          <a:r>
            <a:rPr lang="en-US" sz="1900" kern="1200" noProof="0" dirty="0" smtClean="0"/>
            <a:t> </a:t>
          </a:r>
          <a:r>
            <a:rPr lang="en-US" sz="1900" kern="1200" noProof="0" dirty="0" err="1" smtClean="0"/>
            <a:t>em</a:t>
          </a:r>
          <a:r>
            <a:rPr lang="en-US" sz="1900" kern="1200" noProof="0" dirty="0" smtClean="0"/>
            <a:t> Cobol </a:t>
          </a:r>
          <a:r>
            <a:rPr lang="en-US" sz="1900" kern="1200" noProof="0" dirty="0" err="1" smtClean="0"/>
            <a:t>em</a:t>
          </a:r>
          <a:r>
            <a:rPr lang="en-US" sz="1900" kern="1200" noProof="0" dirty="0" smtClean="0"/>
            <a:t> </a:t>
          </a:r>
          <a:r>
            <a:rPr lang="en-US" sz="1900" kern="1200" noProof="0" dirty="0" err="1" smtClean="0"/>
            <a:t>plataforma</a:t>
          </a:r>
          <a:r>
            <a:rPr lang="en-US" sz="1900" kern="1200" noProof="0" dirty="0" smtClean="0"/>
            <a:t> UNIX.</a:t>
          </a:r>
          <a:endParaRPr lang="en-US" sz="1900" kern="1200" noProof="0" dirty="0"/>
        </a:p>
      </dsp:txBody>
      <dsp:txXfrm rot="10800000">
        <a:off x="2086587" y="2854332"/>
        <a:ext cx="5828083" cy="1098836"/>
      </dsp:txXfrm>
    </dsp:sp>
    <dsp:sp modelId="{B385A9CF-1717-4933-8A6B-73BB798FDAA2}">
      <dsp:nvSpPr>
        <dsp:cNvPr id="0" name=""/>
        <dsp:cNvSpPr/>
      </dsp:nvSpPr>
      <dsp:spPr>
        <a:xfrm>
          <a:off x="1262460" y="2854332"/>
          <a:ext cx="1098836" cy="1098836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8C806B9-42B7-944D-A700-6ADA474C21DA}">
      <dsp:nvSpPr>
        <dsp:cNvPr id="0" name=""/>
        <dsp:cNvSpPr/>
      </dsp:nvSpPr>
      <dsp:spPr>
        <a:xfrm rot="10800000">
          <a:off x="1811878" y="4281179"/>
          <a:ext cx="6102792" cy="1098836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4556" tIns="72390" rIns="135128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2003 : Novo projeto RP usando Kylix como ferramenta de desenvolvimento e PostgreSQL como Banco de dados.  </a:t>
          </a:r>
          <a:endParaRPr lang="pt-BR" sz="1900" kern="1200" dirty="0"/>
        </a:p>
      </dsp:txBody>
      <dsp:txXfrm rot="10800000">
        <a:off x="2086587" y="4281179"/>
        <a:ext cx="5828083" cy="1098836"/>
      </dsp:txXfrm>
    </dsp:sp>
    <dsp:sp modelId="{E1AA0512-57FD-D743-AC8B-C3D28A87B828}">
      <dsp:nvSpPr>
        <dsp:cNvPr id="0" name=""/>
        <dsp:cNvSpPr/>
      </dsp:nvSpPr>
      <dsp:spPr>
        <a:xfrm>
          <a:off x="1262460" y="4281179"/>
          <a:ext cx="1098836" cy="1098836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BE41B-3547-443A-83CC-D3E2C25D5AE7}">
      <dsp:nvSpPr>
        <dsp:cNvPr id="0" name=""/>
        <dsp:cNvSpPr/>
      </dsp:nvSpPr>
      <dsp:spPr>
        <a:xfrm rot="10800000">
          <a:off x="-1" y="74561"/>
          <a:ext cx="9177135" cy="523153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4374" tIns="133350" rIns="248920" bIns="13335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noProof="0" dirty="0" smtClean="0"/>
            <a:t>2006 : </a:t>
          </a:r>
          <a:r>
            <a:rPr lang="en-US" sz="3500" kern="1200" noProof="0" dirty="0" err="1" smtClean="0"/>
            <a:t>Troca</a:t>
          </a:r>
          <a:r>
            <a:rPr lang="en-US" sz="3500" kern="1200" noProof="0" dirty="0" smtClean="0"/>
            <a:t> do </a:t>
          </a:r>
          <a:r>
            <a:rPr lang="en-US" sz="3500" kern="1200" noProof="0" dirty="0" err="1" smtClean="0"/>
            <a:t>gerente</a:t>
          </a:r>
          <a:r>
            <a:rPr lang="en-US" sz="3500" kern="1200" noProof="0" dirty="0" smtClean="0"/>
            <a:t> do </a:t>
          </a:r>
          <a:r>
            <a:rPr lang="en-US" sz="3500" kern="1200" noProof="0" dirty="0" err="1" smtClean="0"/>
            <a:t>projeto</a:t>
          </a:r>
          <a:r>
            <a:rPr lang="en-US" sz="3500" kern="1200" noProof="0" dirty="0" smtClean="0"/>
            <a:t>.</a:t>
          </a:r>
          <a:endParaRPr lang="en-US" sz="3500" kern="1200" noProof="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noProof="0" dirty="0" err="1" smtClean="0"/>
            <a:t>Começamos</a:t>
          </a:r>
          <a:r>
            <a:rPr lang="en-US" sz="2700" kern="1200" noProof="0" dirty="0" smtClean="0"/>
            <a:t> um novo </a:t>
          </a:r>
          <a:r>
            <a:rPr lang="en-US" sz="2700" kern="1200" noProof="0" dirty="0" err="1" smtClean="0"/>
            <a:t>projeto</a:t>
          </a:r>
          <a:r>
            <a:rPr lang="en-US" sz="2700" kern="1200" noProof="0" dirty="0" smtClean="0"/>
            <a:t> de RP.</a:t>
          </a:r>
          <a:endParaRPr lang="en-US" sz="2700" kern="1200" noProof="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noProof="0" dirty="0" err="1" smtClean="0"/>
            <a:t>Mudamos</a:t>
          </a:r>
          <a:r>
            <a:rPr lang="en-US" sz="2700" kern="1200" noProof="0" dirty="0" smtClean="0"/>
            <a:t> o </a:t>
          </a:r>
          <a:r>
            <a:rPr lang="en-US" sz="2700" kern="1200" noProof="0" dirty="0" err="1" smtClean="0"/>
            <a:t>projeto</a:t>
          </a:r>
          <a:r>
            <a:rPr lang="en-US" sz="2700" kern="1200" noProof="0" dirty="0" smtClean="0"/>
            <a:t> </a:t>
          </a:r>
          <a:r>
            <a:rPr lang="en-US" sz="2700" kern="1200" noProof="0" dirty="0" err="1" smtClean="0"/>
            <a:t>para</a:t>
          </a:r>
          <a:r>
            <a:rPr lang="en-US" sz="2700" kern="1200" noProof="0" dirty="0" smtClean="0"/>
            <a:t> </a:t>
          </a:r>
          <a:r>
            <a:rPr lang="en-US" sz="2700" kern="1200" noProof="0" dirty="0" err="1" smtClean="0"/>
            <a:t>uma</a:t>
          </a:r>
          <a:r>
            <a:rPr lang="en-US" sz="2700" kern="1200" noProof="0" dirty="0" smtClean="0"/>
            <a:t> </a:t>
          </a:r>
          <a:r>
            <a:rPr lang="en-US" sz="2700" kern="1200" noProof="0" dirty="0" err="1" smtClean="0"/>
            <a:t>arquitetura</a:t>
          </a:r>
          <a:r>
            <a:rPr lang="en-US" sz="2700" kern="1200" noProof="0" dirty="0" smtClean="0"/>
            <a:t> Web </a:t>
          </a:r>
          <a:r>
            <a:rPr lang="en-US" sz="2700" kern="1200" noProof="0" dirty="0" err="1" smtClean="0"/>
            <a:t>usando</a:t>
          </a:r>
          <a:r>
            <a:rPr lang="en-US" sz="2700" kern="1200" noProof="0" dirty="0" smtClean="0"/>
            <a:t>  PHP e </a:t>
          </a:r>
          <a:r>
            <a:rPr lang="en-US" sz="2700" kern="1200" noProof="0" dirty="0" err="1" smtClean="0"/>
            <a:t>mantendo</a:t>
          </a:r>
          <a:r>
            <a:rPr lang="en-US" sz="2700" kern="1200" noProof="0" dirty="0" smtClean="0"/>
            <a:t> o </a:t>
          </a:r>
          <a:r>
            <a:rPr lang="en-US" sz="2700" kern="1200" noProof="0" dirty="0" err="1" smtClean="0"/>
            <a:t>PostgreSQL</a:t>
          </a:r>
          <a:r>
            <a:rPr lang="en-US" sz="2700" kern="1200" noProof="0" dirty="0" smtClean="0"/>
            <a:t>.</a:t>
          </a:r>
          <a:endParaRPr lang="en-US" sz="2700" kern="1200" noProof="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noProof="0" dirty="0" err="1" smtClean="0"/>
            <a:t>Replicação</a:t>
          </a:r>
          <a:r>
            <a:rPr lang="en-US" sz="2700" kern="1200" noProof="0" dirty="0" smtClean="0"/>
            <a:t> de </a:t>
          </a:r>
          <a:r>
            <a:rPr lang="en-US" sz="2700" kern="1200" noProof="0" dirty="0" err="1" smtClean="0"/>
            <a:t>Banco</a:t>
          </a:r>
          <a:r>
            <a:rPr lang="en-US" sz="2700" kern="1200" noProof="0" dirty="0" smtClean="0"/>
            <a:t> de dados </a:t>
          </a:r>
          <a:r>
            <a:rPr lang="en-US" sz="2700" kern="1200" noProof="0" dirty="0" err="1" smtClean="0"/>
            <a:t>usando</a:t>
          </a:r>
          <a:r>
            <a:rPr lang="en-US" sz="2700" kern="1200" noProof="0" dirty="0" smtClean="0"/>
            <a:t> </a:t>
          </a:r>
          <a:r>
            <a:rPr lang="en-US" sz="2700" kern="1200" noProof="0" dirty="0" err="1" smtClean="0"/>
            <a:t>Slony</a:t>
          </a:r>
          <a:r>
            <a:rPr lang="en-US" sz="2700" kern="1200" noProof="0" dirty="0" smtClean="0"/>
            <a:t>.</a:t>
          </a:r>
          <a:endParaRPr lang="en-US" sz="2700" kern="1200" noProof="0" dirty="0"/>
        </a:p>
        <a:p>
          <a:pPr marL="457200" lvl="2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noProof="0" dirty="0" smtClean="0"/>
            <a:t>1 Base Master e 7 bases Slaves.</a:t>
          </a:r>
          <a:endParaRPr lang="en-US" sz="2700" kern="1200" noProof="0" dirty="0"/>
        </a:p>
        <a:p>
          <a:pPr marL="457200" lvl="2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noProof="0" dirty="0" err="1" smtClean="0"/>
            <a:t>Melhora</a:t>
          </a:r>
          <a:r>
            <a:rPr lang="en-US" sz="2700" kern="1200" noProof="0" dirty="0" smtClean="0"/>
            <a:t> no </a:t>
          </a:r>
          <a:r>
            <a:rPr lang="en-US" sz="2700" kern="1200" noProof="0" dirty="0" err="1" smtClean="0"/>
            <a:t>desempenho</a:t>
          </a:r>
          <a:r>
            <a:rPr lang="en-US" sz="2700" kern="1200" noProof="0" dirty="0" smtClean="0"/>
            <a:t> de “Selects”.</a:t>
          </a:r>
          <a:endParaRPr lang="en-US" sz="2700" kern="1200" noProof="0" dirty="0"/>
        </a:p>
      </dsp:txBody>
      <dsp:txXfrm rot="10800000">
        <a:off x="1307882" y="74561"/>
        <a:ext cx="7869252" cy="5231531"/>
      </dsp:txXfrm>
    </dsp:sp>
    <dsp:sp modelId="{92779CF2-BFB6-4814-9F28-EFBE9BF827BA}">
      <dsp:nvSpPr>
        <dsp:cNvPr id="0" name=""/>
        <dsp:cNvSpPr/>
      </dsp:nvSpPr>
      <dsp:spPr>
        <a:xfrm>
          <a:off x="0" y="1388218"/>
          <a:ext cx="2466682" cy="250022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BE41B-3547-443A-83CC-D3E2C25D5AE7}">
      <dsp:nvSpPr>
        <dsp:cNvPr id="0" name=""/>
        <dsp:cNvSpPr/>
      </dsp:nvSpPr>
      <dsp:spPr>
        <a:xfrm rot="10800000">
          <a:off x="-1" y="146569"/>
          <a:ext cx="9177135" cy="523153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4374" tIns="144780" rIns="270256" bIns="144780" numCol="1" spcCol="1270" anchor="t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noProof="0" dirty="0" smtClean="0"/>
            <a:t>2009 : </a:t>
          </a:r>
          <a:r>
            <a:rPr lang="en-US" sz="3800" kern="1200" noProof="0" dirty="0" err="1" smtClean="0"/>
            <a:t>Problemas</a:t>
          </a:r>
          <a:r>
            <a:rPr lang="en-US" sz="3800" kern="1200" noProof="0" dirty="0" smtClean="0"/>
            <a:t> com internet e </a:t>
          </a:r>
          <a:r>
            <a:rPr lang="en-US" sz="3800" kern="1200" noProof="0" dirty="0" err="1" smtClean="0"/>
            <a:t>quedas</a:t>
          </a:r>
          <a:r>
            <a:rPr lang="en-US" sz="3800" kern="1200" noProof="0" dirty="0" smtClean="0"/>
            <a:t> no </a:t>
          </a:r>
          <a:r>
            <a:rPr lang="en-US" sz="3800" kern="1200" noProof="0" dirty="0" err="1" smtClean="0"/>
            <a:t>servidor</a:t>
          </a:r>
          <a:r>
            <a:rPr lang="en-US" sz="3800" kern="1200" noProof="0" dirty="0" smtClean="0"/>
            <a:t> Central.</a:t>
          </a:r>
          <a:endParaRPr lang="en-US" sz="3800" kern="1200" noProof="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noProof="0" dirty="0" err="1" smtClean="0"/>
            <a:t>Migração</a:t>
          </a:r>
          <a:r>
            <a:rPr lang="en-US" sz="3000" kern="1200" noProof="0" dirty="0" smtClean="0"/>
            <a:t> do </a:t>
          </a:r>
          <a:r>
            <a:rPr lang="en-US" sz="3000" kern="1200" noProof="0" dirty="0" err="1" smtClean="0"/>
            <a:t>método</a:t>
          </a:r>
          <a:r>
            <a:rPr lang="en-US" sz="3000" kern="1200" noProof="0" dirty="0" smtClean="0"/>
            <a:t> de </a:t>
          </a:r>
          <a:r>
            <a:rPr lang="en-US" sz="3000" kern="1200" noProof="0" dirty="0" err="1" smtClean="0"/>
            <a:t>Replicação</a:t>
          </a:r>
          <a:r>
            <a:rPr lang="en-US" sz="3000" kern="1200" noProof="0" dirty="0" smtClean="0"/>
            <a:t> </a:t>
          </a:r>
          <a:r>
            <a:rPr lang="en-US" sz="3000" kern="1200" noProof="0" dirty="0" err="1" smtClean="0"/>
            <a:t>para</a:t>
          </a:r>
          <a:r>
            <a:rPr lang="en-US" sz="3000" kern="1200" noProof="0" dirty="0" smtClean="0"/>
            <a:t> Multi-Master.</a:t>
          </a:r>
          <a:endParaRPr lang="en-US" sz="3000" kern="1200" noProof="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noProof="0" dirty="0" err="1" smtClean="0"/>
            <a:t>Escolha</a:t>
          </a:r>
          <a:r>
            <a:rPr lang="en-US" sz="3000" kern="1200" noProof="0" dirty="0" smtClean="0"/>
            <a:t> </a:t>
          </a:r>
          <a:r>
            <a:rPr lang="en-US" sz="3000" kern="1200" noProof="0" dirty="0" err="1" smtClean="0"/>
            <a:t>pelo</a:t>
          </a:r>
          <a:r>
            <a:rPr lang="en-US" sz="3000" kern="1200" noProof="0" dirty="0" smtClean="0"/>
            <a:t> </a:t>
          </a:r>
          <a:r>
            <a:rPr lang="en-US" sz="3000" kern="1200" noProof="0" dirty="0" err="1" smtClean="0"/>
            <a:t>ObjectMMRS</a:t>
          </a:r>
          <a:r>
            <a:rPr lang="en-US" sz="3000" kern="1200" noProof="0" dirty="0" smtClean="0"/>
            <a:t> </a:t>
          </a:r>
          <a:r>
            <a:rPr lang="en-US" sz="3000" kern="1200" noProof="0" dirty="0" err="1" smtClean="0"/>
            <a:t>por</a:t>
          </a:r>
          <a:r>
            <a:rPr lang="en-US" sz="3000" kern="1200" noProof="0" dirty="0" smtClean="0"/>
            <a:t> </a:t>
          </a:r>
          <a:r>
            <a:rPr lang="en-US" sz="3000" kern="1200" noProof="0" dirty="0" err="1" smtClean="0"/>
            <a:t>ser</a:t>
          </a:r>
          <a:r>
            <a:rPr lang="en-US" sz="3000" kern="1200" noProof="0" dirty="0" smtClean="0"/>
            <a:t> </a:t>
          </a:r>
          <a:r>
            <a:rPr lang="en-US" sz="3000" kern="1200" noProof="0" dirty="0" err="1" smtClean="0"/>
            <a:t>assíncrono</a:t>
          </a:r>
          <a:r>
            <a:rPr lang="en-US" sz="3000" kern="1200" noProof="0" dirty="0" smtClean="0"/>
            <a:t> e Multi-Master.</a:t>
          </a:r>
          <a:endParaRPr lang="en-US" sz="3000" kern="1200" noProof="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noProof="0" dirty="0" err="1" smtClean="0"/>
            <a:t>Replicando</a:t>
          </a:r>
          <a:r>
            <a:rPr lang="en-US" sz="3000" kern="1200" noProof="0" dirty="0" smtClean="0"/>
            <a:t> entre Uma base central 9 </a:t>
          </a:r>
          <a:r>
            <a:rPr lang="en-US" sz="3000" kern="1200" noProof="0" dirty="0" err="1" smtClean="0"/>
            <a:t>lojas</a:t>
          </a:r>
          <a:r>
            <a:rPr lang="en-US" sz="3000" kern="1200" noProof="0" dirty="0" smtClean="0"/>
            <a:t>, 3 backups e 2 bases </a:t>
          </a:r>
          <a:r>
            <a:rPr lang="en-US" sz="3000" kern="1200" noProof="0" dirty="0" err="1" smtClean="0"/>
            <a:t>admininstrativas</a:t>
          </a:r>
          <a:r>
            <a:rPr lang="en-US" sz="3000" kern="1200" noProof="0" dirty="0" smtClean="0"/>
            <a:t>.</a:t>
          </a:r>
          <a:endParaRPr lang="en-US" sz="3000" kern="1200" noProof="0" dirty="0"/>
        </a:p>
      </dsp:txBody>
      <dsp:txXfrm rot="10800000">
        <a:off x="1307882" y="146569"/>
        <a:ext cx="7869252" cy="5231531"/>
      </dsp:txXfrm>
    </dsp:sp>
    <dsp:sp modelId="{92779CF2-BFB6-4814-9F28-EFBE9BF827BA}">
      <dsp:nvSpPr>
        <dsp:cNvPr id="0" name=""/>
        <dsp:cNvSpPr/>
      </dsp:nvSpPr>
      <dsp:spPr>
        <a:xfrm>
          <a:off x="0" y="1460226"/>
          <a:ext cx="2466682" cy="250022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BE41B-3547-443A-83CC-D3E2C25D5AE7}">
      <dsp:nvSpPr>
        <dsp:cNvPr id="0" name=""/>
        <dsp:cNvSpPr/>
      </dsp:nvSpPr>
      <dsp:spPr>
        <a:xfrm rot="10800000">
          <a:off x="2121864" y="2475"/>
          <a:ext cx="6102792" cy="233877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31337" tIns="99060" rIns="184912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noProof="0" dirty="0" smtClean="0"/>
            <a:t>2010 : Object </a:t>
          </a:r>
          <a:r>
            <a:rPr lang="en-US" sz="2600" kern="1200" noProof="0" dirty="0" err="1" smtClean="0"/>
            <a:t>Sistemas</a:t>
          </a:r>
          <a:r>
            <a:rPr lang="en-US" sz="2600" kern="1200" noProof="0" dirty="0" smtClean="0"/>
            <a:t> </a:t>
          </a:r>
          <a:r>
            <a:rPr lang="en-US" sz="2600" kern="1200" noProof="0" dirty="0" err="1" smtClean="0"/>
            <a:t>passa</a:t>
          </a:r>
          <a:r>
            <a:rPr lang="en-US" sz="2600" kern="1200" noProof="0" dirty="0" smtClean="0"/>
            <a:t> a </a:t>
          </a:r>
          <a:r>
            <a:rPr lang="en-US" sz="2600" kern="1200" noProof="0" dirty="0" err="1" smtClean="0"/>
            <a:t>fazer</a:t>
          </a:r>
          <a:r>
            <a:rPr lang="en-US" sz="2600" kern="1200" noProof="0" dirty="0" smtClean="0"/>
            <a:t> parte do </a:t>
          </a:r>
          <a:r>
            <a:rPr lang="en-US" sz="2600" kern="1200" noProof="0" dirty="0" err="1" smtClean="0"/>
            <a:t>Grupo</a:t>
          </a:r>
          <a:r>
            <a:rPr lang="en-US" sz="2600" kern="1200" noProof="0" dirty="0" smtClean="0"/>
            <a:t> Shibata.</a:t>
          </a:r>
          <a:endParaRPr lang="en-US" sz="2600" kern="1200" noProof="0" dirty="0"/>
        </a:p>
      </dsp:txBody>
      <dsp:txXfrm rot="10800000">
        <a:off x="2706559" y="2475"/>
        <a:ext cx="5518097" cy="2338779"/>
      </dsp:txXfrm>
    </dsp:sp>
    <dsp:sp modelId="{92779CF2-BFB6-4814-9F28-EFBE9BF827BA}">
      <dsp:nvSpPr>
        <dsp:cNvPr id="0" name=""/>
        <dsp:cNvSpPr/>
      </dsp:nvSpPr>
      <dsp:spPr>
        <a:xfrm>
          <a:off x="952474" y="2475"/>
          <a:ext cx="2338779" cy="2338779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89B8D77-B87C-44FD-8663-8F36EBDA4A75}">
      <dsp:nvSpPr>
        <dsp:cNvPr id="0" name=""/>
        <dsp:cNvSpPr/>
      </dsp:nvSpPr>
      <dsp:spPr>
        <a:xfrm rot="10800000">
          <a:off x="2121864" y="3039398"/>
          <a:ext cx="6102792" cy="233877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31337" tIns="99060" rIns="184912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noProof="0" dirty="0" smtClean="0"/>
            <a:t>2011: </a:t>
          </a:r>
          <a:r>
            <a:rPr lang="en-US" sz="2600" kern="1200" noProof="0" dirty="0" err="1" smtClean="0"/>
            <a:t>Replicação</a:t>
          </a:r>
          <a:r>
            <a:rPr lang="en-US" sz="2600" kern="1200" noProof="0" dirty="0" smtClean="0"/>
            <a:t> </a:t>
          </a:r>
          <a:r>
            <a:rPr lang="en-US" sz="2600" kern="1200" noProof="0" dirty="0" err="1" smtClean="0"/>
            <a:t>Atual</a:t>
          </a:r>
          <a:endParaRPr lang="en-US" sz="2600" kern="1200" noProof="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noProof="0" dirty="0" smtClean="0"/>
            <a:t>1 </a:t>
          </a:r>
          <a:r>
            <a:rPr lang="en-US" sz="2000" kern="1200" noProof="0" dirty="0" err="1" smtClean="0"/>
            <a:t>servidor</a:t>
          </a:r>
          <a:r>
            <a:rPr lang="en-US" sz="2000" kern="1200" noProof="0" dirty="0" smtClean="0"/>
            <a:t> Central.</a:t>
          </a:r>
          <a:endParaRPr lang="en-US" sz="2000" kern="1200" noProof="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noProof="0" dirty="0" smtClean="0"/>
            <a:t>11 </a:t>
          </a:r>
          <a:r>
            <a:rPr lang="en-US" sz="2000" kern="1200" noProof="0" dirty="0" err="1" smtClean="0"/>
            <a:t>servidores</a:t>
          </a:r>
          <a:r>
            <a:rPr lang="en-US" sz="2000" kern="1200" noProof="0" dirty="0" smtClean="0"/>
            <a:t> </a:t>
          </a:r>
          <a:r>
            <a:rPr lang="en-US" sz="2000" kern="1200" noProof="0" dirty="0" err="1" smtClean="0"/>
            <a:t>locais</a:t>
          </a:r>
          <a:r>
            <a:rPr lang="en-US" sz="2000" kern="1200" noProof="0" dirty="0" smtClean="0"/>
            <a:t> (</a:t>
          </a:r>
          <a:r>
            <a:rPr lang="en-US" sz="2000" kern="1200" noProof="0" dirty="0" err="1" smtClean="0"/>
            <a:t>lojas</a:t>
          </a:r>
          <a:r>
            <a:rPr lang="en-US" sz="2000" kern="1200" noProof="0" dirty="0" smtClean="0"/>
            <a:t>).</a:t>
          </a:r>
          <a:endParaRPr lang="en-US" sz="2000" kern="1200" noProof="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noProof="0" dirty="0" smtClean="0"/>
            <a:t>3 </a:t>
          </a:r>
          <a:r>
            <a:rPr lang="en-US" sz="2000" kern="1200" noProof="0" dirty="0" err="1" smtClean="0"/>
            <a:t>servidores</a:t>
          </a:r>
          <a:r>
            <a:rPr lang="en-US" sz="2000" kern="1200" noProof="0" dirty="0" smtClean="0"/>
            <a:t> backup.</a:t>
          </a:r>
          <a:endParaRPr lang="en-US" sz="2000" kern="1200" noProof="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noProof="0" dirty="0" smtClean="0"/>
            <a:t>2 </a:t>
          </a:r>
          <a:r>
            <a:rPr lang="en-US" sz="2000" kern="1200" noProof="0" dirty="0" err="1" smtClean="0"/>
            <a:t>servidores</a:t>
          </a:r>
          <a:r>
            <a:rPr lang="en-US" sz="2000" kern="1200" noProof="0" dirty="0" smtClean="0"/>
            <a:t> </a:t>
          </a:r>
          <a:r>
            <a:rPr lang="en-US" sz="2000" kern="1200" noProof="0" dirty="0" err="1" smtClean="0"/>
            <a:t>administrativos</a:t>
          </a:r>
          <a:r>
            <a:rPr lang="en-US" sz="2000" kern="1200" noProof="0" dirty="0" smtClean="0"/>
            <a:t>.</a:t>
          </a:r>
          <a:endParaRPr lang="en-US" sz="2000" kern="1200" noProof="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noProof="0" dirty="0" smtClean="0"/>
            <a:t>2 </a:t>
          </a:r>
          <a:r>
            <a:rPr lang="en-US" sz="2000" kern="1200" noProof="0" dirty="0" err="1" smtClean="0"/>
            <a:t>servidores</a:t>
          </a:r>
          <a:r>
            <a:rPr lang="en-US" sz="2000" kern="1200" noProof="0" dirty="0" smtClean="0"/>
            <a:t> BI.</a:t>
          </a:r>
          <a:endParaRPr lang="en-US" sz="2000" kern="1200" noProof="0" dirty="0"/>
        </a:p>
      </dsp:txBody>
      <dsp:txXfrm rot="10800000">
        <a:off x="2706559" y="3039398"/>
        <a:ext cx="5518097" cy="2338779"/>
      </dsp:txXfrm>
    </dsp:sp>
    <dsp:sp modelId="{351B49F0-A604-442E-AE04-85057EF13556}">
      <dsp:nvSpPr>
        <dsp:cNvPr id="0" name=""/>
        <dsp:cNvSpPr/>
      </dsp:nvSpPr>
      <dsp:spPr>
        <a:xfrm>
          <a:off x="952474" y="3039398"/>
          <a:ext cx="2338779" cy="2338779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BE41B-3547-443A-83CC-D3E2C25D5AE7}">
      <dsp:nvSpPr>
        <dsp:cNvPr id="0" name=""/>
        <dsp:cNvSpPr/>
      </dsp:nvSpPr>
      <dsp:spPr>
        <a:xfrm rot="10800000">
          <a:off x="2121864" y="2475"/>
          <a:ext cx="6102792" cy="233877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31337" tIns="114300" rIns="21336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noProof="0" dirty="0" smtClean="0"/>
            <a:t>2011 - Hoje – Desenvolvimento de um servidor BI dedicado recebendo dados via replicação customizada.</a:t>
          </a:r>
          <a:endParaRPr lang="en-US" sz="3000" kern="1200" noProof="0" dirty="0"/>
        </a:p>
      </dsp:txBody>
      <dsp:txXfrm rot="10800000">
        <a:off x="2706559" y="2475"/>
        <a:ext cx="5518097" cy="2338779"/>
      </dsp:txXfrm>
    </dsp:sp>
    <dsp:sp modelId="{92779CF2-BFB6-4814-9F28-EFBE9BF827BA}">
      <dsp:nvSpPr>
        <dsp:cNvPr id="0" name=""/>
        <dsp:cNvSpPr/>
      </dsp:nvSpPr>
      <dsp:spPr>
        <a:xfrm>
          <a:off x="952474" y="2475"/>
          <a:ext cx="2338779" cy="2338779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89B8D77-B87C-44FD-8663-8F36EBDA4A75}">
      <dsp:nvSpPr>
        <dsp:cNvPr id="0" name=""/>
        <dsp:cNvSpPr/>
      </dsp:nvSpPr>
      <dsp:spPr>
        <a:xfrm rot="10800000">
          <a:off x="2121864" y="3039398"/>
          <a:ext cx="6102792" cy="233877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31337" tIns="114300" rIns="21336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noProof="0" dirty="0" smtClean="0"/>
            <a:t>2012 – Estudo de desenvolvimento em Android e IOS usando replicação para SQLite ou webservices.</a:t>
          </a:r>
          <a:endParaRPr lang="en-US" sz="3000" kern="1200" noProof="0" dirty="0"/>
        </a:p>
      </dsp:txBody>
      <dsp:txXfrm rot="10800000">
        <a:off x="2706559" y="3039398"/>
        <a:ext cx="5518097" cy="2338779"/>
      </dsp:txXfrm>
    </dsp:sp>
    <dsp:sp modelId="{351B49F0-A604-442E-AE04-85057EF13556}">
      <dsp:nvSpPr>
        <dsp:cNvPr id="0" name=""/>
        <dsp:cNvSpPr/>
      </dsp:nvSpPr>
      <dsp:spPr>
        <a:xfrm>
          <a:off x="952474" y="3039398"/>
          <a:ext cx="2338779" cy="2338779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07986" cy="3430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500505" y="0"/>
            <a:ext cx="4207986" cy="3430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A865A-3CB8-4E9F-9125-686B0E590B24}" type="datetimeFigureOut">
              <a:rPr lang="pt-BR" smtClean="0"/>
              <a:pPr/>
              <a:t>11/16/11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513811"/>
            <a:ext cx="4207986" cy="3430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500505" y="6513811"/>
            <a:ext cx="4207986" cy="3430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A3F01-8C9C-43BA-9B24-6115C7CF6C79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7269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07986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500505" y="0"/>
            <a:ext cx="4207986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076D4-4794-45EB-AC4D-1EB118D222A3}" type="datetimeFigureOut">
              <a:rPr lang="pt-BR" smtClean="0"/>
              <a:pPr/>
              <a:t>11/16/11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140075" y="514350"/>
            <a:ext cx="3430588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71074" y="3257550"/>
            <a:ext cx="776859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207986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500505" y="6513910"/>
            <a:ext cx="4207986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90AC4-D3A0-4171-BA65-1E08E997A7A4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642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190AC4-D3A0-4171-BA65-1E08E997A7A4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D05A-0A04-4CB3-9336-1140F1FBF188}" type="datetimeFigureOut">
              <a:rPr lang="pt-BR" smtClean="0"/>
              <a:pPr/>
              <a:t>11/16/11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2513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11/16/11</a:t>
            </a:fld>
            <a:endParaRPr lang="pt-BR" dirty="0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11/16/11</a:t>
            </a:fld>
            <a:endParaRPr lang="pt-BR" dirty="0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11/16/11</a:t>
            </a:fld>
            <a:endParaRPr lang="pt-BR" dirty="0"/>
          </a:p>
        </p:txBody>
      </p:sp>
      <p:sp>
        <p:nvSpPr>
          <p:cNvPr id="8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  <p:sp>
        <p:nvSpPr>
          <p:cNvPr id="9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pt-BR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11/16/11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11/16/11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11/16/11</a:t>
            </a:fld>
            <a:endParaRPr lang="pt-BR" dirty="0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11/16/11</a:t>
            </a:fld>
            <a:endParaRPr lang="pt-BR" dirty="0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11/16/11</a:t>
            </a:fld>
            <a:endParaRPr lang="pt-BR" dirty="0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11/16/11</a:t>
            </a:fld>
            <a:endParaRPr lang="pt-BR" dirty="0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D05A-0A04-4CB3-9336-1140F1FBF188}" type="datetimeFigureOut">
              <a:rPr lang="pt-BR" smtClean="0"/>
              <a:pPr/>
              <a:t>11/16/11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2870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D05A-0A04-4CB3-9336-1140F1FBF188}" type="datetimeFigureOut">
              <a:rPr lang="pt-BR" smtClean="0"/>
              <a:pPr/>
              <a:t>11/16/11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8724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D05A-0A04-4CB3-9336-1140F1FBF188}" type="datetimeFigureOut">
              <a:rPr lang="pt-BR" smtClean="0"/>
              <a:pPr/>
              <a:t>11/16/11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2685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D05A-0A04-4CB3-9336-1140F1FBF188}" type="datetimeFigureOut">
              <a:rPr lang="pt-BR" smtClean="0"/>
              <a:pPr/>
              <a:t>11/16/11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2671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11/16/11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11/16/11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tângulo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Retângulo de cantos arredondados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Retângulo de cantos arredondados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tângulo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tângulo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tângulo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tângulo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7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11/16/11</a:t>
            </a:fld>
            <a:endParaRPr lang="pt-BR" dirty="0"/>
          </a:p>
        </p:txBody>
      </p:sp>
      <p:sp>
        <p:nvSpPr>
          <p:cNvPr id="18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1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24D05A-0A04-4CB3-9336-1140F1FBF188}" type="datetimeFigureOut">
              <a:rPr lang="pt-BR" smtClean="0"/>
              <a:pPr/>
              <a:t>11/16/11</a:t>
            </a:fld>
            <a:endParaRPr lang="pt-BR" dirty="0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8.xml"/><Relationship Id="rId2" Type="http://schemas.openxmlformats.org/officeDocument/2006/relationships/slideLayout" Target="../slideLayouts/slideLayout9.xml"/><Relationship Id="rId3" Type="http://schemas.openxmlformats.org/officeDocument/2006/relationships/slideLayout" Target="../slideLayouts/slideLayout10.xml"/><Relationship Id="rId4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slideLayout" Target="../slideLayouts/slideLayout15.xml"/><Relationship Id="rId9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2"/>
            <a:ext cx="9144000" cy="6836475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4D05A-0A04-4CB3-9336-1140F1FBF188}" type="datetimeFigureOut">
              <a:rPr lang="pt-BR" smtClean="0"/>
              <a:pPr/>
              <a:t>11/16/11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02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tângulo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tângulo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Espaço Reservado para Título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40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</a:defRPr>
            </a:lvl1pPr>
          </a:lstStyle>
          <a:p>
            <a:fld id="{4A24D05A-0A04-4CB3-9336-1140F1FBF188}" type="datetimeFigureOut">
              <a:rPr lang="pt-BR" smtClean="0"/>
              <a:pPr/>
              <a:t>11/16/11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pt-BR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fld id="{805A99A6-65B5-4E9F-B44B-671B3EC1F267}" type="slidenum">
              <a:rPr lang="pt-BR" smtClean="0"/>
              <a:pPr/>
              <a:t>‹#›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1" fontAlgn="base" hangingPunct="1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1" fontAlgn="base" hangingPunct="1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1" fontAlgn="base" hangingPunct="1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4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14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14.xml"/><Relationship Id="rId2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14.xml"/><Relationship Id="rId2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14.xml"/><Relationship Id="rId2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14.xml"/><Relationship Id="rId2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500042"/>
            <a:ext cx="8915400" cy="3014680"/>
          </a:xfrm>
        </p:spPr>
        <p:txBody>
          <a:bodyPr>
            <a:normAutofit/>
          </a:bodyPr>
          <a:lstStyle/>
          <a:p>
            <a:pPr marL="742950" indent="-742950"/>
            <a:r>
              <a:rPr lang="pt-BR" dirty="0" smtClean="0"/>
              <a:t>Shibata TI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28596" y="3929066"/>
            <a:ext cx="4953000" cy="1752600"/>
          </a:xfrm>
        </p:spPr>
        <p:txBody>
          <a:bodyPr>
            <a:normAutofit/>
          </a:bodyPr>
          <a:lstStyle/>
          <a:p>
            <a:r>
              <a:rPr lang="pt-BR" dirty="0" smtClean="0"/>
              <a:t>16 de Novembro </a:t>
            </a:r>
            <a:r>
              <a:rPr lang="pt-BR" dirty="0" smtClean="0"/>
              <a:t>de 2011</a:t>
            </a:r>
          </a:p>
          <a:p>
            <a:endParaRPr lang="pt-BR" dirty="0" smtClean="0"/>
          </a:p>
          <a:p>
            <a:endParaRPr lang="pt-BR" dirty="0" smtClean="0"/>
          </a:p>
        </p:txBody>
      </p:sp>
      <p:pic>
        <p:nvPicPr>
          <p:cNvPr id="4" name="Imagem 3" descr="imagem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29256" y="4643446"/>
            <a:ext cx="3643337" cy="92869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68144" y="580526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>
                <a:solidFill>
                  <a:schemeClr val="tx2"/>
                </a:solidFill>
              </a:rPr>
              <a:t>http</a:t>
            </a:r>
            <a:r>
              <a:rPr lang="pt-BR" dirty="0" smtClean="0">
                <a:solidFill>
                  <a:schemeClr val="tx2"/>
                </a:solidFill>
              </a:rPr>
              <a:t>://</a:t>
            </a:r>
            <a:r>
              <a:rPr lang="pt-BR" dirty="0" err="1" smtClean="0">
                <a:solidFill>
                  <a:schemeClr val="tx2"/>
                </a:solidFill>
              </a:rPr>
              <a:t>www.shibata.com.br</a:t>
            </a:r>
            <a:endParaRPr lang="pt-B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104253542"/>
              </p:ext>
            </p:extLst>
          </p:nvPr>
        </p:nvGraphicFramePr>
        <p:xfrm>
          <a:off x="-33132" y="1412776"/>
          <a:ext cx="9177132" cy="5380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71600" y="476672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chemeClr val="tx2"/>
                </a:solidFill>
              </a:rPr>
              <a:t>Grupo Shibata</a:t>
            </a:r>
            <a:endParaRPr lang="pt-BR" sz="5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13435719"/>
              </p:ext>
            </p:extLst>
          </p:nvPr>
        </p:nvGraphicFramePr>
        <p:xfrm>
          <a:off x="-33132" y="1412776"/>
          <a:ext cx="9177132" cy="5380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71600" y="476672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chemeClr val="tx2"/>
                </a:solidFill>
              </a:rPr>
              <a:t>Shibata TI</a:t>
            </a:r>
            <a:endParaRPr lang="pt-BR" sz="5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5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627748803"/>
              </p:ext>
            </p:extLst>
          </p:nvPr>
        </p:nvGraphicFramePr>
        <p:xfrm>
          <a:off x="-33132" y="1268760"/>
          <a:ext cx="9177132" cy="5524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71600" y="476672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chemeClr val="tx2"/>
                </a:solidFill>
              </a:rPr>
              <a:t>Shibata TI</a:t>
            </a:r>
            <a:endParaRPr lang="pt-BR" sz="5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756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534297459"/>
              </p:ext>
            </p:extLst>
          </p:nvPr>
        </p:nvGraphicFramePr>
        <p:xfrm>
          <a:off x="-33132" y="1412776"/>
          <a:ext cx="9177132" cy="5380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71600" y="476672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chemeClr val="tx2"/>
                </a:solidFill>
              </a:rPr>
              <a:t>Shibata TI</a:t>
            </a:r>
            <a:endParaRPr lang="pt-BR" sz="5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396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984918291"/>
              </p:ext>
            </p:extLst>
          </p:nvPr>
        </p:nvGraphicFramePr>
        <p:xfrm>
          <a:off x="-33132" y="1412776"/>
          <a:ext cx="9177132" cy="5380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71600" y="476672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chemeClr val="tx2"/>
                </a:solidFill>
              </a:rPr>
              <a:t>Shibata Planejamento</a:t>
            </a:r>
            <a:endParaRPr lang="pt-BR" sz="5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35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523098485"/>
              </p:ext>
            </p:extLst>
          </p:nvPr>
        </p:nvGraphicFramePr>
        <p:xfrm>
          <a:off x="-33132" y="1412776"/>
          <a:ext cx="9177132" cy="5380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71600" y="620688"/>
            <a:ext cx="72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smtClean="0">
                <a:solidFill>
                  <a:schemeClr val="tx2"/>
                </a:solidFill>
              </a:rPr>
              <a:t>Histórico da </a:t>
            </a:r>
            <a:r>
              <a:rPr lang="pt-BR" sz="4000" dirty="0" smtClean="0">
                <a:solidFill>
                  <a:schemeClr val="tx2"/>
                </a:solidFill>
              </a:rPr>
              <a:t>infraestrutura Shibata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701011"/>
              </p:ext>
            </p:extLst>
          </p:nvPr>
        </p:nvGraphicFramePr>
        <p:xfrm>
          <a:off x="143508" y="1412776"/>
          <a:ext cx="8856984" cy="5062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246"/>
                <a:gridCol w="2214246"/>
                <a:gridCol w="2214246"/>
                <a:gridCol w="2214246"/>
              </a:tblGrid>
              <a:tr h="43204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Centralized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Master-Slave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Multi-Master</a:t>
                      </a:r>
                      <a:endParaRPr lang="en-US" sz="1600" dirty="0"/>
                    </a:p>
                  </a:txBody>
                  <a:tcPr/>
                </a:tc>
              </a:tr>
              <a:tr h="381633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Periodo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2003-2006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2006-2009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2009</a:t>
                      </a:r>
                      <a:r>
                        <a:rPr lang="en-US" sz="1600" dirty="0" smtClean="0"/>
                        <a:t>-hoje</a:t>
                      </a:r>
                      <a:endParaRPr lang="en-US" sz="1600" dirty="0"/>
                    </a:p>
                  </a:txBody>
                  <a:tcPr/>
                </a:tc>
              </a:tr>
              <a:tr h="38206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Usuários</a:t>
                      </a:r>
                      <a:r>
                        <a:rPr lang="en-US" sz="1600" dirty="0" smtClean="0"/>
                        <a:t>/</a:t>
                      </a:r>
                      <a:r>
                        <a:rPr lang="en-US" sz="1600" dirty="0" err="1" smtClean="0"/>
                        <a:t>Lojas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90/6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140/9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180/11</a:t>
                      </a:r>
                      <a:endParaRPr lang="en-US" sz="1600" dirty="0"/>
                    </a:p>
                  </a:txBody>
                  <a:tcPr/>
                </a:tc>
              </a:tr>
              <a:tr h="901582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Configuração</a:t>
                      </a:r>
                      <a:r>
                        <a:rPr lang="en-US" sz="1600" baseline="0" dirty="0" smtClean="0"/>
                        <a:t> HW </a:t>
                      </a:r>
                      <a:r>
                        <a:rPr lang="en-US" sz="1600" baseline="0" dirty="0" err="1" smtClean="0"/>
                        <a:t>servidor</a:t>
                      </a:r>
                      <a:r>
                        <a:rPr lang="en-US" sz="1600" baseline="0" dirty="0" smtClean="0"/>
                        <a:t> Central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Xeon</a:t>
                      </a:r>
                      <a:r>
                        <a:rPr lang="en-US" sz="1600" baseline="0" dirty="0" smtClean="0"/>
                        <a:t> Dual Core / 6GB RAM,</a:t>
                      </a:r>
                    </a:p>
                    <a:p>
                      <a:pPr algn="ctr"/>
                      <a:r>
                        <a:rPr lang="en-US" sz="1600" baseline="0" dirty="0" err="1" smtClean="0"/>
                        <a:t>Slackware</a:t>
                      </a:r>
                      <a:r>
                        <a:rPr lang="en-US" sz="1600" baseline="0" dirty="0" smtClean="0"/>
                        <a:t> Linux.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r>
                        <a:rPr lang="en-US" sz="1600" baseline="0" dirty="0" smtClean="0"/>
                        <a:t> Xeon Quad Core / 32GB RAM,</a:t>
                      </a:r>
                    </a:p>
                    <a:p>
                      <a:pPr algn="ctr"/>
                      <a:r>
                        <a:rPr lang="en-US" sz="1600" baseline="0" dirty="0" err="1" smtClean="0"/>
                        <a:t>Slackware</a:t>
                      </a:r>
                      <a:r>
                        <a:rPr lang="en-US" sz="1600" baseline="0" dirty="0" smtClean="0"/>
                        <a:t> Linux.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Xeon</a:t>
                      </a:r>
                      <a:r>
                        <a:rPr lang="en-US" sz="1600" baseline="0" dirty="0" smtClean="0"/>
                        <a:t> Quad Core / 8GB RAM,</a:t>
                      </a:r>
                    </a:p>
                    <a:p>
                      <a:pPr algn="ctr"/>
                      <a:r>
                        <a:rPr lang="en-US" sz="1600" baseline="0" dirty="0" smtClean="0"/>
                        <a:t>Ubuntu Server Linux.</a:t>
                      </a:r>
                      <a:endParaRPr lang="en-US" sz="1600" dirty="0"/>
                    </a:p>
                  </a:txBody>
                  <a:tcPr/>
                </a:tc>
              </a:tr>
              <a:tr h="876591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Rede</a:t>
                      </a:r>
                      <a:r>
                        <a:rPr lang="en-US" sz="1600" baseline="0" dirty="0" smtClean="0"/>
                        <a:t> (link internet)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Link</a:t>
                      </a:r>
                      <a:r>
                        <a:rPr lang="en-US" sz="1600" baseline="0" dirty="0" smtClean="0"/>
                        <a:t> full </a:t>
                      </a:r>
                      <a:r>
                        <a:rPr lang="en-US" sz="1600" baseline="0" dirty="0" err="1" smtClean="0"/>
                        <a:t>dedicado</a:t>
                      </a:r>
                      <a:r>
                        <a:rPr lang="en-US" sz="1600" baseline="0" dirty="0" smtClean="0"/>
                        <a:t> 512kb </a:t>
                      </a:r>
                      <a:r>
                        <a:rPr lang="en-US" sz="1600" baseline="0" dirty="0" err="1" smtClean="0"/>
                        <a:t>na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cetnral</a:t>
                      </a:r>
                      <a:r>
                        <a:rPr lang="en-US" sz="1600" baseline="0" dirty="0" smtClean="0"/>
                        <a:t> 64kb </a:t>
                      </a:r>
                      <a:r>
                        <a:rPr lang="en-US" sz="1600" baseline="0" dirty="0" err="1" smtClean="0"/>
                        <a:t>nas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lojas</a:t>
                      </a:r>
                      <a:r>
                        <a:rPr lang="en-US" sz="1600" baseline="0" dirty="0" smtClean="0"/>
                        <a:t>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Link full com 4Mb </a:t>
                      </a:r>
                      <a:r>
                        <a:rPr lang="en-US" sz="1600" baseline="0" dirty="0" err="1" smtClean="0"/>
                        <a:t>na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cetnral</a:t>
                      </a:r>
                      <a:r>
                        <a:rPr lang="en-US" sz="1600" baseline="0" dirty="0" smtClean="0"/>
                        <a:t> com 1Mb (10% </a:t>
                      </a:r>
                      <a:r>
                        <a:rPr lang="en-US" sz="1600" baseline="0" dirty="0" err="1" smtClean="0"/>
                        <a:t>garantido</a:t>
                      </a:r>
                      <a:r>
                        <a:rPr lang="en-US" sz="1600" baseline="0" dirty="0" smtClean="0"/>
                        <a:t>)  </a:t>
                      </a:r>
                      <a:r>
                        <a:rPr lang="en-US" sz="1600" baseline="0" dirty="0" err="1" smtClean="0"/>
                        <a:t>nas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lojas</a:t>
                      </a:r>
                      <a:r>
                        <a:rPr lang="en-US" sz="1600" baseline="0" dirty="0" smtClean="0"/>
                        <a:t>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Link full com 4Mb </a:t>
                      </a:r>
                      <a:r>
                        <a:rPr lang="en-US" sz="1600" baseline="0" dirty="0" err="1" smtClean="0"/>
                        <a:t>na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cetnral</a:t>
                      </a:r>
                      <a:r>
                        <a:rPr lang="en-US" sz="1600" baseline="0" dirty="0" smtClean="0"/>
                        <a:t> com 1Mb (10% </a:t>
                      </a:r>
                      <a:r>
                        <a:rPr lang="en-US" sz="1600" baseline="0" dirty="0" err="1" smtClean="0"/>
                        <a:t>garantido</a:t>
                      </a:r>
                      <a:r>
                        <a:rPr lang="en-US" sz="1600" baseline="0" dirty="0" smtClean="0"/>
                        <a:t>)  </a:t>
                      </a:r>
                      <a:r>
                        <a:rPr lang="en-US" sz="1600" baseline="0" dirty="0" err="1" smtClean="0"/>
                        <a:t>nas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lojas</a:t>
                      </a:r>
                      <a:r>
                        <a:rPr lang="en-US" sz="1600" baseline="0" dirty="0" smtClean="0"/>
                        <a:t>.</a:t>
                      </a:r>
                      <a:endParaRPr lang="en-US" sz="1600" dirty="0"/>
                    </a:p>
                  </a:txBody>
                  <a:tcPr/>
                </a:tc>
              </a:tr>
              <a:tr h="64763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Load</a:t>
                      </a:r>
                      <a:r>
                        <a:rPr lang="en-US" sz="1600" baseline="0" dirty="0" smtClean="0"/>
                        <a:t> do </a:t>
                      </a:r>
                      <a:r>
                        <a:rPr lang="en-US" sz="1600" baseline="0" dirty="0" err="1" smtClean="0"/>
                        <a:t>servidor</a:t>
                      </a:r>
                      <a:r>
                        <a:rPr lang="en-US" sz="1600" baseline="0" dirty="0" smtClean="0"/>
                        <a:t> Central</a:t>
                      </a:r>
                    </a:p>
                    <a:p>
                      <a:r>
                        <a:rPr lang="en-US" sz="1600" baseline="0" dirty="0" smtClean="0"/>
                        <a:t>(top)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Muito</a:t>
                      </a:r>
                      <a:r>
                        <a:rPr lang="en-US" sz="1600" dirty="0" smtClean="0"/>
                        <a:t> Alto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Alto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Baixo</a:t>
                      </a:r>
                      <a:endParaRPr lang="en-US" sz="1600" dirty="0"/>
                    </a:p>
                  </a:txBody>
                  <a:tcPr/>
                </a:tc>
              </a:tr>
              <a:tr h="901582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Custo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Aumento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exponencial</a:t>
                      </a:r>
                      <a:r>
                        <a:rPr lang="en-US" sz="1600" dirty="0" smtClean="0"/>
                        <a:t> de </a:t>
                      </a:r>
                      <a:r>
                        <a:rPr lang="en-US" sz="1600" dirty="0" err="1" smtClean="0"/>
                        <a:t>acordo</a:t>
                      </a:r>
                      <a:r>
                        <a:rPr lang="en-US" sz="1600" baseline="0" dirty="0" smtClean="0"/>
                        <a:t> com o </a:t>
                      </a:r>
                      <a:r>
                        <a:rPr lang="en-US" sz="1600" baseline="0" dirty="0" err="1" smtClean="0"/>
                        <a:t>aumento</a:t>
                      </a:r>
                      <a:r>
                        <a:rPr lang="en-US" sz="1600" baseline="0" dirty="0" smtClean="0"/>
                        <a:t> do </a:t>
                      </a:r>
                      <a:r>
                        <a:rPr lang="en-US" sz="1600" baseline="0" dirty="0" err="1" smtClean="0"/>
                        <a:t>número</a:t>
                      </a:r>
                      <a:r>
                        <a:rPr lang="en-US" sz="1600" baseline="0" dirty="0" smtClean="0"/>
                        <a:t> de </a:t>
                      </a:r>
                      <a:r>
                        <a:rPr lang="en-US" sz="1600" baseline="0" dirty="0" err="1" smtClean="0"/>
                        <a:t>usuários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Aumento</a:t>
                      </a:r>
                      <a:r>
                        <a:rPr lang="en-US" sz="1600" dirty="0" smtClean="0"/>
                        <a:t> de </a:t>
                      </a:r>
                      <a:r>
                        <a:rPr lang="en-US" sz="1600" dirty="0" err="1" smtClean="0"/>
                        <a:t>acordo</a:t>
                      </a:r>
                      <a:r>
                        <a:rPr lang="en-US" sz="1600" dirty="0" smtClean="0"/>
                        <a:t> com o </a:t>
                      </a:r>
                      <a:r>
                        <a:rPr lang="en-US" sz="1600" dirty="0" err="1" smtClean="0"/>
                        <a:t>aumento</a:t>
                      </a:r>
                      <a:r>
                        <a:rPr lang="en-US" sz="1600" dirty="0" smtClean="0"/>
                        <a:t> do </a:t>
                      </a:r>
                      <a:r>
                        <a:rPr lang="en-US" sz="1600" dirty="0" err="1" smtClean="0"/>
                        <a:t>número</a:t>
                      </a:r>
                      <a:r>
                        <a:rPr lang="en-US" sz="1600" baseline="0" dirty="0" smtClean="0"/>
                        <a:t> de </a:t>
                      </a:r>
                      <a:r>
                        <a:rPr lang="en-US" sz="1600" baseline="0" dirty="0" err="1" smtClean="0"/>
                        <a:t>lojas</a:t>
                      </a:r>
                      <a:r>
                        <a:rPr lang="en-US" sz="1600" baseline="0" dirty="0" smtClean="0"/>
                        <a:t>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Aumento</a:t>
                      </a:r>
                      <a:r>
                        <a:rPr lang="en-US" sz="1600" dirty="0" smtClean="0"/>
                        <a:t> linear de </a:t>
                      </a:r>
                      <a:r>
                        <a:rPr lang="en-US" sz="1600" dirty="0" err="1" smtClean="0"/>
                        <a:t>acordo</a:t>
                      </a:r>
                      <a:r>
                        <a:rPr lang="en-US" sz="1600" dirty="0" smtClean="0"/>
                        <a:t> com o </a:t>
                      </a:r>
                      <a:r>
                        <a:rPr lang="en-US" sz="1600" dirty="0" err="1" smtClean="0"/>
                        <a:t>crescimento</a:t>
                      </a:r>
                      <a:r>
                        <a:rPr lang="en-US" sz="1600" baseline="0" dirty="0" smtClean="0"/>
                        <a:t> de </a:t>
                      </a:r>
                      <a:r>
                        <a:rPr lang="en-US" sz="1600" baseline="0" dirty="0" err="1" smtClean="0"/>
                        <a:t>lojas</a:t>
                      </a:r>
                      <a:r>
                        <a:rPr lang="en-US" sz="1600" baseline="0" dirty="0" smtClean="0"/>
                        <a:t> e </a:t>
                      </a:r>
                      <a:r>
                        <a:rPr lang="en-US" sz="1600" baseline="0" dirty="0" err="1" smtClean="0"/>
                        <a:t>usuários</a:t>
                      </a:r>
                      <a:r>
                        <a:rPr lang="en-US" sz="1600" dirty="0" smtClean="0"/>
                        <a:t>.</a:t>
                      </a:r>
                      <a:endParaRPr lang="en-US" sz="1600" dirty="0"/>
                    </a:p>
                  </a:txBody>
                  <a:tcPr/>
                </a:tc>
              </a:tr>
              <a:tr h="37383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Tabelas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Replicadas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450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3971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hibata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hibata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>
        <a:noFill/>
        <a:ln>
          <a:solidFill>
            <a:schemeClr val="accent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13564</TotalTime>
  <Words>430</Words>
  <Application>Microsoft Macintosh PowerPoint</Application>
  <PresentationFormat>On-screen Show (4:3)</PresentationFormat>
  <Paragraphs>68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Shibata</vt:lpstr>
      <vt:lpstr>1_shibata</vt:lpstr>
      <vt:lpstr>Shibata 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Marisa Shibata</dc:creator>
  <cp:lastModifiedBy>Wagner Ramos</cp:lastModifiedBy>
  <cp:revision>798</cp:revision>
  <dcterms:created xsi:type="dcterms:W3CDTF">2009-11-23T12:01:22Z</dcterms:created>
  <dcterms:modified xsi:type="dcterms:W3CDTF">2011-11-16T23:10:47Z</dcterms:modified>
</cp:coreProperties>
</file>